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4"/>
  </p:notesMasterIdLst>
  <p:sldIdLst>
    <p:sldId id="2147472036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2698F51-460D-437E-B3B5-64C7F9130572}" v="3" dt="2025-07-21T15:06:55.99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13" Type="http://schemas.openxmlformats.org/officeDocument/2006/relationships/customXml" Target="../customXml/item3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12" Type="http://schemas.openxmlformats.org/officeDocument/2006/relationships/customXml" Target="../customXml/item2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1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ayla Khebibeche" userId="5475c170-0f2f-4adc-b5a7-d62d60cfc90c" providerId="ADAL" clId="{22698F51-460D-437E-B3B5-64C7F9130572}"/>
    <pc:docChg chg="addSld delSld modSld">
      <pc:chgData name="Nayla Khebibeche" userId="5475c170-0f2f-4adc-b5a7-d62d60cfc90c" providerId="ADAL" clId="{22698F51-460D-437E-B3B5-64C7F9130572}" dt="2025-07-21T15:06:55.998" v="2"/>
      <pc:docMkLst>
        <pc:docMk/>
      </pc:docMkLst>
      <pc:sldChg chg="add del">
        <pc:chgData name="Nayla Khebibeche" userId="5475c170-0f2f-4adc-b5a7-d62d60cfc90c" providerId="ADAL" clId="{22698F51-460D-437E-B3B5-64C7F9130572}" dt="2025-07-21T15:06:55.998" v="2"/>
        <pc:sldMkLst>
          <pc:docMk/>
          <pc:sldMk cId="3186230645" sldId="214747203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F69554-1D8B-4093-88F4-A044F6E32F0D}" type="datetimeFigureOut">
              <a:rPr lang="fr-FR" smtClean="0"/>
              <a:t>21/07/2025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B856D8-615A-40E2-AE3C-4F11F68BAC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84513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A92059D-21DC-4E4A-869F-8AB67B1185BD}" type="slidenum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874164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6A2DD9F-6C7D-3D64-60BC-3432B8BF4D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DD9CD0D-C5CF-CB51-37DB-D6E9FB2116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EB57458-74B7-9EDC-F8DA-A590ED5D06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05BF1-A4D4-458E-BAA8-EE36652F93A7}" type="datetimeFigureOut">
              <a:rPr lang="fr-FR" smtClean="0"/>
              <a:t>21/07/2025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3CFE690-BEBA-C6F6-B0EF-E6AA00AFC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A1DA972-3AB3-09DE-0BC6-86BE6340D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E50E4-7FC5-4378-B8DB-86A3CE11FAB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7457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632440A-6B1A-E4B0-8315-02E1A3016C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F0491CC-C552-0B0B-A823-6573A0E7D2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A09D686-3D27-20DA-B88B-95D20094D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05BF1-A4D4-458E-BAA8-EE36652F93A7}" type="datetimeFigureOut">
              <a:rPr lang="fr-FR" smtClean="0"/>
              <a:t>21/07/2025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7E701DF-C18E-117B-3A2D-62657F15D4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6C6353E-AC95-3BA1-0762-10F0F0EB0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E50E4-7FC5-4378-B8DB-86A3CE11FAB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2488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BB48688E-647B-6CAF-7E0D-1BBD741829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3F138A7-E581-E664-4D46-0F7597CD9D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1DD2DAE-AE1C-AA40-50CB-7E7601D0F2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05BF1-A4D4-458E-BAA8-EE36652F93A7}" type="datetimeFigureOut">
              <a:rPr lang="fr-FR" smtClean="0"/>
              <a:t>21/07/2025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184C464-8AA6-2988-ACB4-347D2CD42B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320DD07-8C83-100F-48AF-7B54ACB802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E50E4-7FC5-4378-B8DB-86A3CE11FAB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94767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1213800" y="685800"/>
            <a:ext cx="5486400" cy="5486400"/>
          </a:xfrm>
          <a:custGeom>
            <a:avLst/>
            <a:gdLst>
              <a:gd name="connsiteX0" fmla="*/ 914418 w 5486400"/>
              <a:gd name="connsiteY0" fmla="*/ 0 h 5486400"/>
              <a:gd name="connsiteX1" fmla="*/ 4571982 w 5486400"/>
              <a:gd name="connsiteY1" fmla="*/ 0 h 5486400"/>
              <a:gd name="connsiteX2" fmla="*/ 5486400 w 5486400"/>
              <a:gd name="connsiteY2" fmla="*/ 914418 h 5486400"/>
              <a:gd name="connsiteX3" fmla="*/ 5486400 w 5486400"/>
              <a:gd name="connsiteY3" fmla="*/ 4571982 h 5486400"/>
              <a:gd name="connsiteX4" fmla="*/ 4571982 w 5486400"/>
              <a:gd name="connsiteY4" fmla="*/ 5486400 h 5486400"/>
              <a:gd name="connsiteX5" fmla="*/ 914418 w 5486400"/>
              <a:gd name="connsiteY5" fmla="*/ 5486400 h 5486400"/>
              <a:gd name="connsiteX6" fmla="*/ 0 w 5486400"/>
              <a:gd name="connsiteY6" fmla="*/ 4571982 h 5486400"/>
              <a:gd name="connsiteX7" fmla="*/ 0 w 5486400"/>
              <a:gd name="connsiteY7" fmla="*/ 914418 h 5486400"/>
              <a:gd name="connsiteX8" fmla="*/ 914418 w 5486400"/>
              <a:gd name="connsiteY8" fmla="*/ 0 h 548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486400" h="5486400">
                <a:moveTo>
                  <a:pt x="914418" y="0"/>
                </a:moveTo>
                <a:lnTo>
                  <a:pt x="4571982" y="0"/>
                </a:lnTo>
                <a:cubicBezTo>
                  <a:pt x="5077001" y="0"/>
                  <a:pt x="5486400" y="409399"/>
                  <a:pt x="5486400" y="914418"/>
                </a:cubicBezTo>
                <a:lnTo>
                  <a:pt x="5486400" y="4571982"/>
                </a:lnTo>
                <a:cubicBezTo>
                  <a:pt x="5486400" y="5077001"/>
                  <a:pt x="5077001" y="5486400"/>
                  <a:pt x="4571982" y="5486400"/>
                </a:cubicBezTo>
                <a:lnTo>
                  <a:pt x="914418" y="5486400"/>
                </a:lnTo>
                <a:cubicBezTo>
                  <a:pt x="409399" y="5486400"/>
                  <a:pt x="0" y="5077001"/>
                  <a:pt x="0" y="4571982"/>
                </a:cubicBezTo>
                <a:lnTo>
                  <a:pt x="0" y="914418"/>
                </a:lnTo>
                <a:cubicBezTo>
                  <a:pt x="0" y="409399"/>
                  <a:pt x="409399" y="0"/>
                  <a:pt x="914418" y="0"/>
                </a:cubicBezTo>
                <a:close/>
              </a:path>
            </a:pathLst>
          </a:custGeo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vert="horz" wrap="square" lIns="91440" tIns="45720" rIns="91440" bIns="45720" rtlCol="0">
            <a:noAutofit/>
          </a:bodyPr>
          <a:lstStyle>
            <a:lvl1pPr>
              <a:defRPr lang="en-US"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597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514350" y="2286000"/>
            <a:ext cx="4457700" cy="4133850"/>
          </a:xfrm>
          <a:custGeom>
            <a:avLst/>
            <a:gdLst>
              <a:gd name="connsiteX0" fmla="*/ 688989 w 4457700"/>
              <a:gd name="connsiteY0" fmla="*/ 0 h 4133850"/>
              <a:gd name="connsiteX1" fmla="*/ 3768711 w 4457700"/>
              <a:gd name="connsiteY1" fmla="*/ 0 h 4133850"/>
              <a:gd name="connsiteX2" fmla="*/ 4457700 w 4457700"/>
              <a:gd name="connsiteY2" fmla="*/ 688989 h 4133850"/>
              <a:gd name="connsiteX3" fmla="*/ 4457700 w 4457700"/>
              <a:gd name="connsiteY3" fmla="*/ 3444861 h 4133850"/>
              <a:gd name="connsiteX4" fmla="*/ 3768711 w 4457700"/>
              <a:gd name="connsiteY4" fmla="*/ 4133850 h 4133850"/>
              <a:gd name="connsiteX5" fmla="*/ 688989 w 4457700"/>
              <a:gd name="connsiteY5" fmla="*/ 4133850 h 4133850"/>
              <a:gd name="connsiteX6" fmla="*/ 0 w 4457700"/>
              <a:gd name="connsiteY6" fmla="*/ 3444861 h 4133850"/>
              <a:gd name="connsiteX7" fmla="*/ 0 w 4457700"/>
              <a:gd name="connsiteY7" fmla="*/ 688989 h 4133850"/>
              <a:gd name="connsiteX8" fmla="*/ 688989 w 4457700"/>
              <a:gd name="connsiteY8" fmla="*/ 0 h 4133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457700" h="4133850">
                <a:moveTo>
                  <a:pt x="688989" y="0"/>
                </a:moveTo>
                <a:lnTo>
                  <a:pt x="3768711" y="0"/>
                </a:lnTo>
                <a:cubicBezTo>
                  <a:pt x="4149229" y="0"/>
                  <a:pt x="4457700" y="308471"/>
                  <a:pt x="4457700" y="688989"/>
                </a:cubicBezTo>
                <a:lnTo>
                  <a:pt x="4457700" y="3444861"/>
                </a:lnTo>
                <a:cubicBezTo>
                  <a:pt x="4457700" y="3825379"/>
                  <a:pt x="4149229" y="4133850"/>
                  <a:pt x="3768711" y="4133850"/>
                </a:cubicBezTo>
                <a:lnTo>
                  <a:pt x="688989" y="4133850"/>
                </a:lnTo>
                <a:cubicBezTo>
                  <a:pt x="308471" y="4133850"/>
                  <a:pt x="0" y="3825379"/>
                  <a:pt x="0" y="3444861"/>
                </a:cubicBezTo>
                <a:lnTo>
                  <a:pt x="0" y="688989"/>
                </a:lnTo>
                <a:cubicBezTo>
                  <a:pt x="0" y="308471"/>
                  <a:pt x="308471" y="0"/>
                  <a:pt x="688989" y="0"/>
                </a:cubicBezTo>
                <a:close/>
              </a:path>
            </a:pathLst>
          </a:custGeo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vert="horz" wrap="square" lIns="91440" tIns="45720" rIns="91440" bIns="45720" rtlCol="0">
            <a:noAutofit/>
          </a:bodyPr>
          <a:lstStyle>
            <a:lvl1pPr>
              <a:defRPr lang="en-US"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6321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724400" y="552450"/>
            <a:ext cx="6762750" cy="2781300"/>
          </a:xfrm>
          <a:custGeom>
            <a:avLst/>
            <a:gdLst>
              <a:gd name="connsiteX0" fmla="*/ 463559 w 6762750"/>
              <a:gd name="connsiteY0" fmla="*/ 0 h 2781300"/>
              <a:gd name="connsiteX1" fmla="*/ 6299191 w 6762750"/>
              <a:gd name="connsiteY1" fmla="*/ 0 h 2781300"/>
              <a:gd name="connsiteX2" fmla="*/ 6762750 w 6762750"/>
              <a:gd name="connsiteY2" fmla="*/ 463559 h 2781300"/>
              <a:gd name="connsiteX3" fmla="*/ 6762750 w 6762750"/>
              <a:gd name="connsiteY3" fmla="*/ 2317741 h 2781300"/>
              <a:gd name="connsiteX4" fmla="*/ 6299191 w 6762750"/>
              <a:gd name="connsiteY4" fmla="*/ 2781300 h 2781300"/>
              <a:gd name="connsiteX5" fmla="*/ 463559 w 6762750"/>
              <a:gd name="connsiteY5" fmla="*/ 2781300 h 2781300"/>
              <a:gd name="connsiteX6" fmla="*/ 0 w 6762750"/>
              <a:gd name="connsiteY6" fmla="*/ 2317741 h 2781300"/>
              <a:gd name="connsiteX7" fmla="*/ 0 w 6762750"/>
              <a:gd name="connsiteY7" fmla="*/ 463559 h 2781300"/>
              <a:gd name="connsiteX8" fmla="*/ 463559 w 6762750"/>
              <a:gd name="connsiteY8" fmla="*/ 0 h 2781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762750" h="2781300">
                <a:moveTo>
                  <a:pt x="463559" y="0"/>
                </a:moveTo>
                <a:lnTo>
                  <a:pt x="6299191" y="0"/>
                </a:lnTo>
                <a:cubicBezTo>
                  <a:pt x="6555208" y="0"/>
                  <a:pt x="6762750" y="207542"/>
                  <a:pt x="6762750" y="463559"/>
                </a:cubicBezTo>
                <a:lnTo>
                  <a:pt x="6762750" y="2317741"/>
                </a:lnTo>
                <a:cubicBezTo>
                  <a:pt x="6762750" y="2573758"/>
                  <a:pt x="6555208" y="2781300"/>
                  <a:pt x="6299191" y="2781300"/>
                </a:cubicBezTo>
                <a:lnTo>
                  <a:pt x="463559" y="2781300"/>
                </a:lnTo>
                <a:cubicBezTo>
                  <a:pt x="207542" y="2781300"/>
                  <a:pt x="0" y="2573758"/>
                  <a:pt x="0" y="2317741"/>
                </a:cubicBezTo>
                <a:lnTo>
                  <a:pt x="0" y="463559"/>
                </a:lnTo>
                <a:cubicBezTo>
                  <a:pt x="0" y="207542"/>
                  <a:pt x="207542" y="0"/>
                  <a:pt x="463559" y="0"/>
                </a:cubicBezTo>
                <a:close/>
              </a:path>
            </a:pathLst>
          </a:custGeo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vert="horz" wrap="square" lIns="91440" tIns="45720" rIns="91440" bIns="45720" rtlCol="0">
            <a:noAutofit/>
          </a:bodyPr>
          <a:lstStyle>
            <a:lvl1pPr>
              <a:defRPr lang="en-US"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064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628650" y="552450"/>
            <a:ext cx="2628900" cy="5753100"/>
          </a:xfrm>
          <a:custGeom>
            <a:avLst/>
            <a:gdLst>
              <a:gd name="connsiteX0" fmla="*/ 438159 w 2628900"/>
              <a:gd name="connsiteY0" fmla="*/ 0 h 5753100"/>
              <a:gd name="connsiteX1" fmla="*/ 2190741 w 2628900"/>
              <a:gd name="connsiteY1" fmla="*/ 0 h 5753100"/>
              <a:gd name="connsiteX2" fmla="*/ 2628900 w 2628900"/>
              <a:gd name="connsiteY2" fmla="*/ 438159 h 5753100"/>
              <a:gd name="connsiteX3" fmla="*/ 2628900 w 2628900"/>
              <a:gd name="connsiteY3" fmla="*/ 5314941 h 5753100"/>
              <a:gd name="connsiteX4" fmla="*/ 2190741 w 2628900"/>
              <a:gd name="connsiteY4" fmla="*/ 5753100 h 5753100"/>
              <a:gd name="connsiteX5" fmla="*/ 438159 w 2628900"/>
              <a:gd name="connsiteY5" fmla="*/ 5753100 h 5753100"/>
              <a:gd name="connsiteX6" fmla="*/ 0 w 2628900"/>
              <a:gd name="connsiteY6" fmla="*/ 5314941 h 5753100"/>
              <a:gd name="connsiteX7" fmla="*/ 0 w 2628900"/>
              <a:gd name="connsiteY7" fmla="*/ 438159 h 5753100"/>
              <a:gd name="connsiteX8" fmla="*/ 438159 w 2628900"/>
              <a:gd name="connsiteY8" fmla="*/ 0 h 5753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28900" h="5753100">
                <a:moveTo>
                  <a:pt x="438159" y="0"/>
                </a:moveTo>
                <a:lnTo>
                  <a:pt x="2190741" y="0"/>
                </a:lnTo>
                <a:cubicBezTo>
                  <a:pt x="2432730" y="0"/>
                  <a:pt x="2628900" y="196170"/>
                  <a:pt x="2628900" y="438159"/>
                </a:cubicBezTo>
                <a:lnTo>
                  <a:pt x="2628900" y="5314941"/>
                </a:lnTo>
                <a:cubicBezTo>
                  <a:pt x="2628900" y="5556930"/>
                  <a:pt x="2432730" y="5753100"/>
                  <a:pt x="2190741" y="5753100"/>
                </a:cubicBezTo>
                <a:lnTo>
                  <a:pt x="438159" y="5753100"/>
                </a:lnTo>
                <a:cubicBezTo>
                  <a:pt x="196170" y="5753100"/>
                  <a:pt x="0" y="5556930"/>
                  <a:pt x="0" y="5314941"/>
                </a:cubicBezTo>
                <a:lnTo>
                  <a:pt x="0" y="438159"/>
                </a:lnTo>
                <a:cubicBezTo>
                  <a:pt x="0" y="196170"/>
                  <a:pt x="196170" y="0"/>
                  <a:pt x="438159" y="0"/>
                </a:cubicBezTo>
                <a:close/>
              </a:path>
            </a:pathLst>
          </a:custGeo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vert="horz" wrap="square" lIns="91440" tIns="45720" rIns="91440" bIns="45720" rtlCol="0">
            <a:noAutofit/>
          </a:bodyPr>
          <a:lstStyle>
            <a:lvl1pPr>
              <a:defRPr lang="en-US"/>
            </a:lvl1pPr>
          </a:lstStyle>
          <a:p>
            <a:pPr lvl="0"/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1"/>
          </p:nvPr>
        </p:nvSpPr>
        <p:spPr>
          <a:xfrm>
            <a:off x="3429000" y="552450"/>
            <a:ext cx="2628900" cy="5753100"/>
          </a:xfrm>
          <a:custGeom>
            <a:avLst/>
            <a:gdLst>
              <a:gd name="connsiteX0" fmla="*/ 438159 w 2628900"/>
              <a:gd name="connsiteY0" fmla="*/ 0 h 5753100"/>
              <a:gd name="connsiteX1" fmla="*/ 2190741 w 2628900"/>
              <a:gd name="connsiteY1" fmla="*/ 0 h 5753100"/>
              <a:gd name="connsiteX2" fmla="*/ 2628900 w 2628900"/>
              <a:gd name="connsiteY2" fmla="*/ 438159 h 5753100"/>
              <a:gd name="connsiteX3" fmla="*/ 2628900 w 2628900"/>
              <a:gd name="connsiteY3" fmla="*/ 5314941 h 5753100"/>
              <a:gd name="connsiteX4" fmla="*/ 2190741 w 2628900"/>
              <a:gd name="connsiteY4" fmla="*/ 5753100 h 5753100"/>
              <a:gd name="connsiteX5" fmla="*/ 438159 w 2628900"/>
              <a:gd name="connsiteY5" fmla="*/ 5753100 h 5753100"/>
              <a:gd name="connsiteX6" fmla="*/ 0 w 2628900"/>
              <a:gd name="connsiteY6" fmla="*/ 5314941 h 5753100"/>
              <a:gd name="connsiteX7" fmla="*/ 0 w 2628900"/>
              <a:gd name="connsiteY7" fmla="*/ 438159 h 5753100"/>
              <a:gd name="connsiteX8" fmla="*/ 438159 w 2628900"/>
              <a:gd name="connsiteY8" fmla="*/ 0 h 5753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28900" h="5753100">
                <a:moveTo>
                  <a:pt x="438159" y="0"/>
                </a:moveTo>
                <a:lnTo>
                  <a:pt x="2190741" y="0"/>
                </a:lnTo>
                <a:cubicBezTo>
                  <a:pt x="2432730" y="0"/>
                  <a:pt x="2628900" y="196170"/>
                  <a:pt x="2628900" y="438159"/>
                </a:cubicBezTo>
                <a:lnTo>
                  <a:pt x="2628900" y="5314941"/>
                </a:lnTo>
                <a:cubicBezTo>
                  <a:pt x="2628900" y="5556930"/>
                  <a:pt x="2432730" y="5753100"/>
                  <a:pt x="2190741" y="5753100"/>
                </a:cubicBezTo>
                <a:lnTo>
                  <a:pt x="438159" y="5753100"/>
                </a:lnTo>
                <a:cubicBezTo>
                  <a:pt x="196170" y="5753100"/>
                  <a:pt x="0" y="5556930"/>
                  <a:pt x="0" y="5314941"/>
                </a:cubicBezTo>
                <a:lnTo>
                  <a:pt x="0" y="438159"/>
                </a:lnTo>
                <a:cubicBezTo>
                  <a:pt x="0" y="196170"/>
                  <a:pt x="196170" y="0"/>
                  <a:pt x="438159" y="0"/>
                </a:cubicBezTo>
                <a:close/>
              </a:path>
            </a:pathLst>
          </a:custGeo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vert="horz" wrap="square" lIns="91440" tIns="45720" rIns="91440" bIns="45720" rtlCol="0">
            <a:noAutofit/>
          </a:bodyPr>
          <a:lstStyle>
            <a:lvl1pPr>
              <a:defRPr lang="en-US"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2030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8248650" y="428625"/>
            <a:ext cx="3448050" cy="6000750"/>
          </a:xfrm>
          <a:custGeom>
            <a:avLst/>
            <a:gdLst>
              <a:gd name="connsiteX0" fmla="*/ 574686 w 3448050"/>
              <a:gd name="connsiteY0" fmla="*/ 0 h 6000750"/>
              <a:gd name="connsiteX1" fmla="*/ 2873364 w 3448050"/>
              <a:gd name="connsiteY1" fmla="*/ 0 h 6000750"/>
              <a:gd name="connsiteX2" fmla="*/ 3448050 w 3448050"/>
              <a:gd name="connsiteY2" fmla="*/ 574686 h 6000750"/>
              <a:gd name="connsiteX3" fmla="*/ 3448050 w 3448050"/>
              <a:gd name="connsiteY3" fmla="*/ 5426064 h 6000750"/>
              <a:gd name="connsiteX4" fmla="*/ 2873364 w 3448050"/>
              <a:gd name="connsiteY4" fmla="*/ 6000750 h 6000750"/>
              <a:gd name="connsiteX5" fmla="*/ 574686 w 3448050"/>
              <a:gd name="connsiteY5" fmla="*/ 6000750 h 6000750"/>
              <a:gd name="connsiteX6" fmla="*/ 0 w 3448050"/>
              <a:gd name="connsiteY6" fmla="*/ 5426064 h 6000750"/>
              <a:gd name="connsiteX7" fmla="*/ 0 w 3448050"/>
              <a:gd name="connsiteY7" fmla="*/ 574686 h 6000750"/>
              <a:gd name="connsiteX8" fmla="*/ 574686 w 3448050"/>
              <a:gd name="connsiteY8" fmla="*/ 0 h 6000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48050" h="6000750">
                <a:moveTo>
                  <a:pt x="574686" y="0"/>
                </a:moveTo>
                <a:lnTo>
                  <a:pt x="2873364" y="0"/>
                </a:lnTo>
                <a:cubicBezTo>
                  <a:pt x="3190754" y="0"/>
                  <a:pt x="3448050" y="257296"/>
                  <a:pt x="3448050" y="574686"/>
                </a:cubicBezTo>
                <a:lnTo>
                  <a:pt x="3448050" y="5426064"/>
                </a:lnTo>
                <a:cubicBezTo>
                  <a:pt x="3448050" y="5743454"/>
                  <a:pt x="3190754" y="6000750"/>
                  <a:pt x="2873364" y="6000750"/>
                </a:cubicBezTo>
                <a:lnTo>
                  <a:pt x="574686" y="6000750"/>
                </a:lnTo>
                <a:cubicBezTo>
                  <a:pt x="257296" y="6000750"/>
                  <a:pt x="0" y="5743454"/>
                  <a:pt x="0" y="5426064"/>
                </a:cubicBezTo>
                <a:lnTo>
                  <a:pt x="0" y="574686"/>
                </a:lnTo>
                <a:cubicBezTo>
                  <a:pt x="0" y="257296"/>
                  <a:pt x="257296" y="0"/>
                  <a:pt x="574686" y="0"/>
                </a:cubicBezTo>
                <a:close/>
              </a:path>
            </a:pathLst>
          </a:custGeo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vert="horz" wrap="square" lIns="91440" tIns="45720" rIns="91440" bIns="45720" rtlCol="0">
            <a:noAutofit/>
          </a:bodyPr>
          <a:lstStyle>
            <a:lvl1pPr>
              <a:defRPr lang="en-US"/>
            </a:lvl1pPr>
          </a:lstStyle>
          <a:p>
            <a:pPr lvl="0"/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1"/>
          </p:nvPr>
        </p:nvSpPr>
        <p:spPr>
          <a:xfrm>
            <a:off x="6924161" y="1123950"/>
            <a:ext cx="2648978" cy="4610100"/>
          </a:xfrm>
          <a:custGeom>
            <a:avLst/>
            <a:gdLst>
              <a:gd name="connsiteX0" fmla="*/ 441505 w 2648978"/>
              <a:gd name="connsiteY0" fmla="*/ 0 h 4610100"/>
              <a:gd name="connsiteX1" fmla="*/ 2207473 w 2648978"/>
              <a:gd name="connsiteY1" fmla="*/ 0 h 4610100"/>
              <a:gd name="connsiteX2" fmla="*/ 2648978 w 2648978"/>
              <a:gd name="connsiteY2" fmla="*/ 441505 h 4610100"/>
              <a:gd name="connsiteX3" fmla="*/ 2648978 w 2648978"/>
              <a:gd name="connsiteY3" fmla="*/ 4168595 h 4610100"/>
              <a:gd name="connsiteX4" fmla="*/ 2207473 w 2648978"/>
              <a:gd name="connsiteY4" fmla="*/ 4610100 h 4610100"/>
              <a:gd name="connsiteX5" fmla="*/ 441505 w 2648978"/>
              <a:gd name="connsiteY5" fmla="*/ 4610100 h 4610100"/>
              <a:gd name="connsiteX6" fmla="*/ 0 w 2648978"/>
              <a:gd name="connsiteY6" fmla="*/ 4168595 h 4610100"/>
              <a:gd name="connsiteX7" fmla="*/ 0 w 2648978"/>
              <a:gd name="connsiteY7" fmla="*/ 441505 h 4610100"/>
              <a:gd name="connsiteX8" fmla="*/ 441505 w 2648978"/>
              <a:gd name="connsiteY8" fmla="*/ 0 h 4610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48978" h="4610100">
                <a:moveTo>
                  <a:pt x="441505" y="0"/>
                </a:moveTo>
                <a:lnTo>
                  <a:pt x="2207473" y="0"/>
                </a:lnTo>
                <a:cubicBezTo>
                  <a:pt x="2451309" y="0"/>
                  <a:pt x="2648978" y="197669"/>
                  <a:pt x="2648978" y="441505"/>
                </a:cubicBezTo>
                <a:lnTo>
                  <a:pt x="2648978" y="4168595"/>
                </a:lnTo>
                <a:cubicBezTo>
                  <a:pt x="2648978" y="4412431"/>
                  <a:pt x="2451309" y="4610100"/>
                  <a:pt x="2207473" y="4610100"/>
                </a:cubicBezTo>
                <a:lnTo>
                  <a:pt x="441505" y="4610100"/>
                </a:lnTo>
                <a:cubicBezTo>
                  <a:pt x="197669" y="4610100"/>
                  <a:pt x="0" y="4412431"/>
                  <a:pt x="0" y="4168595"/>
                </a:cubicBezTo>
                <a:lnTo>
                  <a:pt x="0" y="441505"/>
                </a:lnTo>
                <a:cubicBezTo>
                  <a:pt x="0" y="197669"/>
                  <a:pt x="197669" y="0"/>
                  <a:pt x="441505" y="0"/>
                </a:cubicBezTo>
                <a:close/>
              </a:path>
            </a:pathLst>
          </a:custGeo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vert="horz" wrap="square" lIns="91440" tIns="45720" rIns="91440" bIns="45720" rtlCol="0">
            <a:noAutofit/>
          </a:bodyPr>
          <a:lstStyle>
            <a:lvl1pPr>
              <a:defRPr lang="en-US"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163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647700" y="476250"/>
            <a:ext cx="2476500" cy="3181350"/>
          </a:xfrm>
          <a:custGeom>
            <a:avLst/>
            <a:gdLst>
              <a:gd name="connsiteX0" fmla="*/ 412758 w 2476500"/>
              <a:gd name="connsiteY0" fmla="*/ 0 h 3181350"/>
              <a:gd name="connsiteX1" fmla="*/ 2063742 w 2476500"/>
              <a:gd name="connsiteY1" fmla="*/ 0 h 3181350"/>
              <a:gd name="connsiteX2" fmla="*/ 2476500 w 2476500"/>
              <a:gd name="connsiteY2" fmla="*/ 412758 h 3181350"/>
              <a:gd name="connsiteX3" fmla="*/ 2476500 w 2476500"/>
              <a:gd name="connsiteY3" fmla="*/ 2768592 h 3181350"/>
              <a:gd name="connsiteX4" fmla="*/ 2063742 w 2476500"/>
              <a:gd name="connsiteY4" fmla="*/ 3181350 h 3181350"/>
              <a:gd name="connsiteX5" fmla="*/ 412758 w 2476500"/>
              <a:gd name="connsiteY5" fmla="*/ 3181350 h 3181350"/>
              <a:gd name="connsiteX6" fmla="*/ 0 w 2476500"/>
              <a:gd name="connsiteY6" fmla="*/ 2768592 h 3181350"/>
              <a:gd name="connsiteX7" fmla="*/ 0 w 2476500"/>
              <a:gd name="connsiteY7" fmla="*/ 412758 h 3181350"/>
              <a:gd name="connsiteX8" fmla="*/ 412758 w 2476500"/>
              <a:gd name="connsiteY8" fmla="*/ 0 h 3181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76500" h="3181350">
                <a:moveTo>
                  <a:pt x="412758" y="0"/>
                </a:moveTo>
                <a:lnTo>
                  <a:pt x="2063742" y="0"/>
                </a:lnTo>
                <a:cubicBezTo>
                  <a:pt x="2291702" y="0"/>
                  <a:pt x="2476500" y="184798"/>
                  <a:pt x="2476500" y="412758"/>
                </a:cubicBezTo>
                <a:lnTo>
                  <a:pt x="2476500" y="2768592"/>
                </a:lnTo>
                <a:cubicBezTo>
                  <a:pt x="2476500" y="2996552"/>
                  <a:pt x="2291702" y="3181350"/>
                  <a:pt x="2063742" y="3181350"/>
                </a:cubicBezTo>
                <a:lnTo>
                  <a:pt x="412758" y="3181350"/>
                </a:lnTo>
                <a:cubicBezTo>
                  <a:pt x="184798" y="3181350"/>
                  <a:pt x="0" y="2996552"/>
                  <a:pt x="0" y="2768592"/>
                </a:cubicBezTo>
                <a:lnTo>
                  <a:pt x="0" y="412758"/>
                </a:lnTo>
                <a:cubicBezTo>
                  <a:pt x="0" y="184798"/>
                  <a:pt x="184798" y="0"/>
                  <a:pt x="412758" y="0"/>
                </a:cubicBezTo>
                <a:close/>
              </a:path>
            </a:pathLst>
          </a:custGeo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vert="horz" wrap="square" lIns="91440" tIns="45720" rIns="91440" bIns="45720" rtlCol="0">
            <a:noAutofit/>
          </a:bodyPr>
          <a:lstStyle>
            <a:lvl1pPr>
              <a:defRPr lang="en-US"/>
            </a:lvl1pPr>
          </a:lstStyle>
          <a:p>
            <a:pPr lvl="0"/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647700" y="3829051"/>
            <a:ext cx="4876800" cy="3028949"/>
          </a:xfrm>
          <a:custGeom>
            <a:avLst/>
            <a:gdLst>
              <a:gd name="connsiteX0" fmla="*/ 812816 w 4876800"/>
              <a:gd name="connsiteY0" fmla="*/ 0 h 3028949"/>
              <a:gd name="connsiteX1" fmla="*/ 4063984 w 4876800"/>
              <a:gd name="connsiteY1" fmla="*/ 0 h 3028949"/>
              <a:gd name="connsiteX2" fmla="*/ 4876800 w 4876800"/>
              <a:gd name="connsiteY2" fmla="*/ 812816 h 3028949"/>
              <a:gd name="connsiteX3" fmla="*/ 4876800 w 4876800"/>
              <a:gd name="connsiteY3" fmla="*/ 3028949 h 3028949"/>
              <a:gd name="connsiteX4" fmla="*/ 0 w 4876800"/>
              <a:gd name="connsiteY4" fmla="*/ 3028949 h 3028949"/>
              <a:gd name="connsiteX5" fmla="*/ 0 w 4876800"/>
              <a:gd name="connsiteY5" fmla="*/ 812816 h 3028949"/>
              <a:gd name="connsiteX6" fmla="*/ 812816 w 4876800"/>
              <a:gd name="connsiteY6" fmla="*/ 0 h 3028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76800" h="3028949">
                <a:moveTo>
                  <a:pt x="812816" y="0"/>
                </a:moveTo>
                <a:lnTo>
                  <a:pt x="4063984" y="0"/>
                </a:lnTo>
                <a:cubicBezTo>
                  <a:pt x="4512890" y="0"/>
                  <a:pt x="4876800" y="363910"/>
                  <a:pt x="4876800" y="812816"/>
                </a:cubicBezTo>
                <a:lnTo>
                  <a:pt x="4876800" y="3028949"/>
                </a:lnTo>
                <a:lnTo>
                  <a:pt x="0" y="3028949"/>
                </a:lnTo>
                <a:lnTo>
                  <a:pt x="0" y="812816"/>
                </a:lnTo>
                <a:cubicBezTo>
                  <a:pt x="0" y="363910"/>
                  <a:pt x="363910" y="0"/>
                  <a:pt x="812816" y="0"/>
                </a:cubicBezTo>
                <a:close/>
              </a:path>
            </a:pathLst>
          </a:custGeo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vert="horz" wrap="square" lIns="91440" tIns="45720" rIns="91440" bIns="45720" rtlCol="0">
            <a:noAutofit/>
          </a:bodyPr>
          <a:lstStyle>
            <a:lvl1pPr>
              <a:defRPr lang="en-US"/>
            </a:lvl1pPr>
          </a:lstStyle>
          <a:p>
            <a:pPr lvl="0"/>
            <a:endParaRPr lang="en-US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2228850" y="2266950"/>
            <a:ext cx="2209800" cy="2209800"/>
          </a:xfrm>
          <a:custGeom>
            <a:avLst/>
            <a:gdLst>
              <a:gd name="connsiteX0" fmla="*/ 368307 w 2209800"/>
              <a:gd name="connsiteY0" fmla="*/ 0 h 2209800"/>
              <a:gd name="connsiteX1" fmla="*/ 1841493 w 2209800"/>
              <a:gd name="connsiteY1" fmla="*/ 0 h 2209800"/>
              <a:gd name="connsiteX2" fmla="*/ 2209800 w 2209800"/>
              <a:gd name="connsiteY2" fmla="*/ 368307 h 2209800"/>
              <a:gd name="connsiteX3" fmla="*/ 2209800 w 2209800"/>
              <a:gd name="connsiteY3" fmla="*/ 1841493 h 2209800"/>
              <a:gd name="connsiteX4" fmla="*/ 1841493 w 2209800"/>
              <a:gd name="connsiteY4" fmla="*/ 2209800 h 2209800"/>
              <a:gd name="connsiteX5" fmla="*/ 368307 w 2209800"/>
              <a:gd name="connsiteY5" fmla="*/ 2209800 h 2209800"/>
              <a:gd name="connsiteX6" fmla="*/ 0 w 2209800"/>
              <a:gd name="connsiteY6" fmla="*/ 1841493 h 2209800"/>
              <a:gd name="connsiteX7" fmla="*/ 0 w 2209800"/>
              <a:gd name="connsiteY7" fmla="*/ 368307 h 2209800"/>
              <a:gd name="connsiteX8" fmla="*/ 368307 w 2209800"/>
              <a:gd name="connsiteY8" fmla="*/ 0 h 2209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09800" h="2209800">
                <a:moveTo>
                  <a:pt x="368307" y="0"/>
                </a:moveTo>
                <a:lnTo>
                  <a:pt x="1841493" y="0"/>
                </a:lnTo>
                <a:cubicBezTo>
                  <a:pt x="2044903" y="0"/>
                  <a:pt x="2209800" y="164897"/>
                  <a:pt x="2209800" y="368307"/>
                </a:cubicBezTo>
                <a:lnTo>
                  <a:pt x="2209800" y="1841493"/>
                </a:lnTo>
                <a:cubicBezTo>
                  <a:pt x="2209800" y="2044903"/>
                  <a:pt x="2044903" y="2209800"/>
                  <a:pt x="1841493" y="2209800"/>
                </a:cubicBezTo>
                <a:lnTo>
                  <a:pt x="368307" y="2209800"/>
                </a:lnTo>
                <a:cubicBezTo>
                  <a:pt x="164897" y="2209800"/>
                  <a:pt x="0" y="2044903"/>
                  <a:pt x="0" y="1841493"/>
                </a:cubicBezTo>
                <a:lnTo>
                  <a:pt x="0" y="368307"/>
                </a:lnTo>
                <a:cubicBezTo>
                  <a:pt x="0" y="164897"/>
                  <a:pt x="164897" y="0"/>
                  <a:pt x="368307" y="0"/>
                </a:cubicBezTo>
                <a:close/>
              </a:path>
            </a:pathLst>
          </a:custGeo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vert="horz" wrap="square" lIns="91440" tIns="45720" rIns="91440" bIns="45720" rtlCol="0">
            <a:noAutofit/>
          </a:bodyPr>
          <a:lstStyle>
            <a:lvl1pPr>
              <a:defRPr lang="en-US"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3952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3467100" cy="2971800"/>
          </a:xfrm>
          <a:custGeom>
            <a:avLst/>
            <a:gdLst>
              <a:gd name="connsiteX0" fmla="*/ 0 w 3467100"/>
              <a:gd name="connsiteY0" fmla="*/ 0 h 2971800"/>
              <a:gd name="connsiteX1" fmla="*/ 3467100 w 3467100"/>
              <a:gd name="connsiteY1" fmla="*/ 0 h 2971800"/>
              <a:gd name="connsiteX2" fmla="*/ 3467100 w 3467100"/>
              <a:gd name="connsiteY2" fmla="*/ 2247886 h 2971800"/>
              <a:gd name="connsiteX3" fmla="*/ 2743186 w 3467100"/>
              <a:gd name="connsiteY3" fmla="*/ 2971800 h 2971800"/>
              <a:gd name="connsiteX4" fmla="*/ 0 w 3467100"/>
              <a:gd name="connsiteY4" fmla="*/ 2971800 h 2971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67100" h="2971800">
                <a:moveTo>
                  <a:pt x="0" y="0"/>
                </a:moveTo>
                <a:lnTo>
                  <a:pt x="3467100" y="0"/>
                </a:lnTo>
                <a:lnTo>
                  <a:pt x="3467100" y="2247886"/>
                </a:lnTo>
                <a:cubicBezTo>
                  <a:pt x="3467100" y="2647693"/>
                  <a:pt x="3142993" y="2971800"/>
                  <a:pt x="2743186" y="2971800"/>
                </a:cubicBezTo>
                <a:lnTo>
                  <a:pt x="0" y="2971800"/>
                </a:lnTo>
                <a:close/>
              </a:path>
            </a:pathLst>
          </a:custGeo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vert="horz" wrap="square" lIns="91440" tIns="45720" rIns="91440" bIns="45720" rtlCol="0">
            <a:noAutofit/>
          </a:bodyPr>
          <a:lstStyle>
            <a:lvl1pPr>
              <a:defRPr lang="en-US"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47949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7581900" y="0"/>
            <a:ext cx="4076700" cy="4381500"/>
          </a:xfrm>
          <a:custGeom>
            <a:avLst/>
            <a:gdLst>
              <a:gd name="connsiteX0" fmla="*/ 0 w 4076700"/>
              <a:gd name="connsiteY0" fmla="*/ 0 h 4381500"/>
              <a:gd name="connsiteX1" fmla="*/ 4076700 w 4076700"/>
              <a:gd name="connsiteY1" fmla="*/ 0 h 4381500"/>
              <a:gd name="connsiteX2" fmla="*/ 4076700 w 4076700"/>
              <a:gd name="connsiteY2" fmla="*/ 3702036 h 4381500"/>
              <a:gd name="connsiteX3" fmla="*/ 3397236 w 4076700"/>
              <a:gd name="connsiteY3" fmla="*/ 4381500 h 4381500"/>
              <a:gd name="connsiteX4" fmla="*/ 679464 w 4076700"/>
              <a:gd name="connsiteY4" fmla="*/ 4381500 h 4381500"/>
              <a:gd name="connsiteX5" fmla="*/ 0 w 4076700"/>
              <a:gd name="connsiteY5" fmla="*/ 3702036 h 4381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076700" h="4381500">
                <a:moveTo>
                  <a:pt x="0" y="0"/>
                </a:moveTo>
                <a:lnTo>
                  <a:pt x="4076700" y="0"/>
                </a:lnTo>
                <a:lnTo>
                  <a:pt x="4076700" y="3702036"/>
                </a:lnTo>
                <a:cubicBezTo>
                  <a:pt x="4076700" y="4077294"/>
                  <a:pt x="3772494" y="4381500"/>
                  <a:pt x="3397236" y="4381500"/>
                </a:cubicBezTo>
                <a:lnTo>
                  <a:pt x="679464" y="4381500"/>
                </a:lnTo>
                <a:cubicBezTo>
                  <a:pt x="304206" y="4381500"/>
                  <a:pt x="0" y="4077294"/>
                  <a:pt x="0" y="3702036"/>
                </a:cubicBezTo>
                <a:close/>
              </a:path>
            </a:pathLst>
          </a:custGeo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vert="horz" wrap="square" lIns="91440" tIns="45720" rIns="91440" bIns="45720" rtlCol="0">
            <a:noAutofit/>
          </a:bodyPr>
          <a:lstStyle>
            <a:lvl1pPr>
              <a:defRPr lang="en-US"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420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9EB6198-45D5-4E4B-D455-06F57A9EFB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D958677-8F4C-9853-61A0-E1DCEFE82C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0F7AC5D-0FF7-4588-9747-0256C50ED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05BF1-A4D4-458E-BAA8-EE36652F93A7}" type="datetimeFigureOut">
              <a:rPr lang="fr-FR" smtClean="0"/>
              <a:t>21/07/2025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9890076-827D-21B3-C97B-CA197429E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167E61C-4527-90E0-4BDD-105CC246F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E50E4-7FC5-4378-B8DB-86A3CE11FAB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868935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2" y="-1"/>
            <a:ext cx="7161532" cy="4471181"/>
          </a:xfrm>
          <a:custGeom>
            <a:avLst/>
            <a:gdLst>
              <a:gd name="connsiteX0" fmla="*/ 0 w 7161532"/>
              <a:gd name="connsiteY0" fmla="*/ 0 h 4471181"/>
              <a:gd name="connsiteX1" fmla="*/ 7124929 w 7161532"/>
              <a:gd name="connsiteY1" fmla="*/ 0 h 4471181"/>
              <a:gd name="connsiteX2" fmla="*/ 7141422 w 7161532"/>
              <a:gd name="connsiteY2" fmla="*/ 55651 h 4471181"/>
              <a:gd name="connsiteX3" fmla="*/ 6839768 w 7161532"/>
              <a:gd name="connsiteY3" fmla="*/ 1042279 h 4471181"/>
              <a:gd name="connsiteX4" fmla="*/ 3732630 w 7161532"/>
              <a:gd name="connsiteY4" fmla="*/ 4149417 h 4471181"/>
              <a:gd name="connsiteX5" fmla="*/ 2179015 w 7161532"/>
              <a:gd name="connsiteY5" fmla="*/ 4149417 h 4471181"/>
              <a:gd name="connsiteX6" fmla="*/ 0 w 7161532"/>
              <a:gd name="connsiteY6" fmla="*/ 1970402 h 44711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61532" h="4471181">
                <a:moveTo>
                  <a:pt x="0" y="0"/>
                </a:moveTo>
                <a:lnTo>
                  <a:pt x="7124929" y="0"/>
                </a:lnTo>
                <a:lnTo>
                  <a:pt x="7141422" y="55651"/>
                </a:lnTo>
                <a:cubicBezTo>
                  <a:pt x="7208456" y="401881"/>
                  <a:pt x="7107905" y="774142"/>
                  <a:pt x="6839768" y="1042279"/>
                </a:cubicBezTo>
                <a:lnTo>
                  <a:pt x="3732630" y="4149417"/>
                </a:lnTo>
                <a:cubicBezTo>
                  <a:pt x="3303611" y="4578436"/>
                  <a:pt x="2608034" y="4578436"/>
                  <a:pt x="2179015" y="4149417"/>
                </a:cubicBezTo>
                <a:lnTo>
                  <a:pt x="0" y="1970402"/>
                </a:lnTo>
                <a:close/>
              </a:path>
            </a:pathLst>
          </a:custGeo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vert="horz" wrap="square" lIns="91440" tIns="45720" rIns="91440" bIns="45720" rtlCol="0">
            <a:noAutofit/>
          </a:bodyPr>
          <a:lstStyle>
            <a:lvl1pPr>
              <a:defRPr lang="en-US"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15153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7505701" y="2686050"/>
            <a:ext cx="4686299" cy="3638550"/>
          </a:xfrm>
          <a:custGeom>
            <a:avLst/>
            <a:gdLst>
              <a:gd name="connsiteX0" fmla="*/ 606437 w 4686299"/>
              <a:gd name="connsiteY0" fmla="*/ 0 h 3638550"/>
              <a:gd name="connsiteX1" fmla="*/ 4686299 w 4686299"/>
              <a:gd name="connsiteY1" fmla="*/ 0 h 3638550"/>
              <a:gd name="connsiteX2" fmla="*/ 4686299 w 4686299"/>
              <a:gd name="connsiteY2" fmla="*/ 3638550 h 3638550"/>
              <a:gd name="connsiteX3" fmla="*/ 606437 w 4686299"/>
              <a:gd name="connsiteY3" fmla="*/ 3638550 h 3638550"/>
              <a:gd name="connsiteX4" fmla="*/ 0 w 4686299"/>
              <a:gd name="connsiteY4" fmla="*/ 3032113 h 3638550"/>
              <a:gd name="connsiteX5" fmla="*/ 0 w 4686299"/>
              <a:gd name="connsiteY5" fmla="*/ 606437 h 3638550"/>
              <a:gd name="connsiteX6" fmla="*/ 606437 w 4686299"/>
              <a:gd name="connsiteY6" fmla="*/ 0 h 3638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686299" h="3638550">
                <a:moveTo>
                  <a:pt x="606437" y="0"/>
                </a:moveTo>
                <a:lnTo>
                  <a:pt x="4686299" y="0"/>
                </a:lnTo>
                <a:lnTo>
                  <a:pt x="4686299" y="3638550"/>
                </a:lnTo>
                <a:lnTo>
                  <a:pt x="606437" y="3638550"/>
                </a:lnTo>
                <a:cubicBezTo>
                  <a:pt x="271511" y="3638550"/>
                  <a:pt x="0" y="3367039"/>
                  <a:pt x="0" y="3032113"/>
                </a:cubicBezTo>
                <a:lnTo>
                  <a:pt x="0" y="606437"/>
                </a:lnTo>
                <a:cubicBezTo>
                  <a:pt x="0" y="271511"/>
                  <a:pt x="271511" y="0"/>
                  <a:pt x="606437" y="0"/>
                </a:cubicBezTo>
                <a:close/>
              </a:path>
            </a:pathLst>
          </a:custGeo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vert="horz" wrap="square" lIns="91440" tIns="45720" rIns="91440" bIns="45720" rtlCol="0">
            <a:noAutofit/>
          </a:bodyPr>
          <a:lstStyle>
            <a:lvl1pPr>
              <a:defRPr lang="en-US"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3402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1162050" y="0"/>
            <a:ext cx="6762750" cy="4229100"/>
          </a:xfrm>
          <a:custGeom>
            <a:avLst/>
            <a:gdLst>
              <a:gd name="connsiteX0" fmla="*/ 0 w 6762750"/>
              <a:gd name="connsiteY0" fmla="*/ 0 h 4229100"/>
              <a:gd name="connsiteX1" fmla="*/ 6762750 w 6762750"/>
              <a:gd name="connsiteY1" fmla="*/ 0 h 4229100"/>
              <a:gd name="connsiteX2" fmla="*/ 6762750 w 6762750"/>
              <a:gd name="connsiteY2" fmla="*/ 3192215 h 4229100"/>
              <a:gd name="connsiteX3" fmla="*/ 5635603 w 6762750"/>
              <a:gd name="connsiteY3" fmla="*/ 4229100 h 4229100"/>
              <a:gd name="connsiteX4" fmla="*/ 1127147 w 6762750"/>
              <a:gd name="connsiteY4" fmla="*/ 4229100 h 4229100"/>
              <a:gd name="connsiteX5" fmla="*/ 0 w 6762750"/>
              <a:gd name="connsiteY5" fmla="*/ 3192215 h 4229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62750" h="4229100">
                <a:moveTo>
                  <a:pt x="0" y="0"/>
                </a:moveTo>
                <a:lnTo>
                  <a:pt x="6762750" y="0"/>
                </a:lnTo>
                <a:lnTo>
                  <a:pt x="6762750" y="3192215"/>
                </a:lnTo>
                <a:cubicBezTo>
                  <a:pt x="6762750" y="3764871"/>
                  <a:pt x="6258109" y="4229100"/>
                  <a:pt x="5635603" y="4229100"/>
                </a:cubicBezTo>
                <a:lnTo>
                  <a:pt x="1127147" y="4229100"/>
                </a:lnTo>
                <a:cubicBezTo>
                  <a:pt x="504641" y="4229100"/>
                  <a:pt x="0" y="3764871"/>
                  <a:pt x="0" y="3192215"/>
                </a:cubicBezTo>
                <a:close/>
              </a:path>
            </a:pathLst>
          </a:custGeo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vert="horz" wrap="square" lIns="91440" tIns="45720" rIns="91440" bIns="45720" rtlCol="0">
            <a:noAutofit/>
          </a:bodyPr>
          <a:lstStyle>
            <a:lvl1pPr>
              <a:defRPr lang="en-US"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28301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2" y="1409700"/>
            <a:ext cx="5181599" cy="5448300"/>
          </a:xfrm>
          <a:custGeom>
            <a:avLst/>
            <a:gdLst>
              <a:gd name="connsiteX0" fmla="*/ 101619 w 5181599"/>
              <a:gd name="connsiteY0" fmla="*/ 0 h 5448300"/>
              <a:gd name="connsiteX1" fmla="*/ 4165579 w 5181599"/>
              <a:gd name="connsiteY1" fmla="*/ 0 h 5448300"/>
              <a:gd name="connsiteX2" fmla="*/ 5181599 w 5181599"/>
              <a:gd name="connsiteY2" fmla="*/ 1016020 h 5448300"/>
              <a:gd name="connsiteX3" fmla="*/ 5181599 w 5181599"/>
              <a:gd name="connsiteY3" fmla="*/ 5079980 h 5448300"/>
              <a:gd name="connsiteX4" fmla="*/ 5135921 w 5181599"/>
              <a:gd name="connsiteY4" fmla="*/ 5382113 h 5448300"/>
              <a:gd name="connsiteX5" fmla="*/ 5111696 w 5181599"/>
              <a:gd name="connsiteY5" fmla="*/ 5448300 h 5448300"/>
              <a:gd name="connsiteX6" fmla="*/ 0 w 5181599"/>
              <a:gd name="connsiteY6" fmla="*/ 5448300 h 5448300"/>
              <a:gd name="connsiteX7" fmla="*/ 0 w 5181599"/>
              <a:gd name="connsiteY7" fmla="*/ 5132 h 5448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181599" h="5448300">
                <a:moveTo>
                  <a:pt x="101619" y="0"/>
                </a:moveTo>
                <a:lnTo>
                  <a:pt x="4165579" y="0"/>
                </a:lnTo>
                <a:cubicBezTo>
                  <a:pt x="4726711" y="0"/>
                  <a:pt x="5181599" y="454888"/>
                  <a:pt x="5181599" y="1016020"/>
                </a:cubicBezTo>
                <a:lnTo>
                  <a:pt x="5181599" y="5079980"/>
                </a:lnTo>
                <a:cubicBezTo>
                  <a:pt x="5181599" y="5185192"/>
                  <a:pt x="5165607" y="5286670"/>
                  <a:pt x="5135921" y="5382113"/>
                </a:cubicBezTo>
                <a:lnTo>
                  <a:pt x="5111696" y="5448300"/>
                </a:lnTo>
                <a:lnTo>
                  <a:pt x="0" y="5448300"/>
                </a:lnTo>
                <a:lnTo>
                  <a:pt x="0" y="5132"/>
                </a:lnTo>
                <a:close/>
              </a:path>
            </a:pathLst>
          </a:custGeo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vert="horz" wrap="square" lIns="91440" tIns="45720" rIns="91440" bIns="45720" rtlCol="0">
            <a:noAutofit/>
          </a:bodyPr>
          <a:lstStyle>
            <a:lvl1pPr>
              <a:defRPr lang="en-US"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13680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6024831" y="0"/>
            <a:ext cx="6167170" cy="6129071"/>
          </a:xfrm>
          <a:custGeom>
            <a:avLst/>
            <a:gdLst>
              <a:gd name="connsiteX0" fmla="*/ 1134037 w 6167170"/>
              <a:gd name="connsiteY0" fmla="*/ 0 h 6129071"/>
              <a:gd name="connsiteX1" fmla="*/ 6167169 w 6167170"/>
              <a:gd name="connsiteY1" fmla="*/ 0 h 6129071"/>
              <a:gd name="connsiteX2" fmla="*/ 6167170 w 6167170"/>
              <a:gd name="connsiteY2" fmla="*/ 4617109 h 6129071"/>
              <a:gd name="connsiteX3" fmla="*/ 3800667 w 6167170"/>
              <a:gd name="connsiteY3" fmla="*/ 5983410 h 6129071"/>
              <a:gd name="connsiteX4" fmla="*/ 2317338 w 6167170"/>
              <a:gd name="connsiteY4" fmla="*/ 5585954 h 6129071"/>
              <a:gd name="connsiteX5" fmla="*/ 145660 w 6167170"/>
              <a:gd name="connsiteY5" fmla="*/ 1824497 h 6129071"/>
              <a:gd name="connsiteX6" fmla="*/ 543117 w 6167170"/>
              <a:gd name="connsiteY6" fmla="*/ 341168 h 61290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67170" h="6129071">
                <a:moveTo>
                  <a:pt x="1134037" y="0"/>
                </a:moveTo>
                <a:lnTo>
                  <a:pt x="6167169" y="0"/>
                </a:lnTo>
                <a:lnTo>
                  <a:pt x="6167170" y="4617109"/>
                </a:lnTo>
                <a:lnTo>
                  <a:pt x="3800667" y="5983410"/>
                </a:lnTo>
                <a:cubicBezTo>
                  <a:pt x="3281302" y="6283266"/>
                  <a:pt x="2617194" y="6105319"/>
                  <a:pt x="2317338" y="5585954"/>
                </a:cubicBezTo>
                <a:lnTo>
                  <a:pt x="145660" y="1824497"/>
                </a:lnTo>
                <a:cubicBezTo>
                  <a:pt x="-154196" y="1305132"/>
                  <a:pt x="23752" y="641024"/>
                  <a:pt x="543117" y="341168"/>
                </a:cubicBezTo>
                <a:close/>
              </a:path>
            </a:pathLst>
          </a:custGeo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vert="horz" wrap="square" lIns="91440" tIns="45720" rIns="91440" bIns="45720" rtlCol="0">
            <a:noAutofit/>
          </a:bodyPr>
          <a:lstStyle>
            <a:lvl1pPr>
              <a:defRPr lang="en-US"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20573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0" y="1084810"/>
            <a:ext cx="9269589" cy="5777103"/>
          </a:xfrm>
          <a:custGeom>
            <a:avLst/>
            <a:gdLst>
              <a:gd name="connsiteX0" fmla="*/ 725665 w 9269589"/>
              <a:gd name="connsiteY0" fmla="*/ 2514600 h 5777103"/>
              <a:gd name="connsiteX1" fmla="*/ 1129785 w 9269589"/>
              <a:gd name="connsiteY1" fmla="*/ 2681991 h 5777103"/>
              <a:gd name="connsiteX2" fmla="*/ 4224897 w 9269589"/>
              <a:gd name="connsiteY2" fmla="*/ 5777103 h 5777103"/>
              <a:gd name="connsiteX3" fmla="*/ 0 w 9269589"/>
              <a:gd name="connsiteY3" fmla="*/ 5777103 h 5777103"/>
              <a:gd name="connsiteX4" fmla="*/ 1 w 9269589"/>
              <a:gd name="connsiteY4" fmla="*/ 3003537 h 5777103"/>
              <a:gd name="connsiteX5" fmla="*/ 321546 w 9269589"/>
              <a:gd name="connsiteY5" fmla="*/ 2681991 h 5777103"/>
              <a:gd name="connsiteX6" fmla="*/ 725665 w 9269589"/>
              <a:gd name="connsiteY6" fmla="*/ 2514600 h 5777103"/>
              <a:gd name="connsiteX7" fmla="*/ 3255759 w 9269589"/>
              <a:gd name="connsiteY7" fmla="*/ 0 h 5777103"/>
              <a:gd name="connsiteX8" fmla="*/ 3659879 w 9269589"/>
              <a:gd name="connsiteY8" fmla="*/ 167391 h 5777103"/>
              <a:gd name="connsiteX9" fmla="*/ 9269589 w 9269589"/>
              <a:gd name="connsiteY9" fmla="*/ 5777102 h 5777103"/>
              <a:gd name="connsiteX10" fmla="*/ 4420251 w 9269589"/>
              <a:gd name="connsiteY10" fmla="*/ 5777102 h 5777103"/>
              <a:gd name="connsiteX11" fmla="*/ 1235209 w 9269589"/>
              <a:gd name="connsiteY11" fmla="*/ 2592061 h 5777103"/>
              <a:gd name="connsiteX12" fmla="*/ 1235209 w 9269589"/>
              <a:gd name="connsiteY12" fmla="*/ 1783822 h 5777103"/>
              <a:gd name="connsiteX13" fmla="*/ 2851640 w 9269589"/>
              <a:gd name="connsiteY13" fmla="*/ 167391 h 5777103"/>
              <a:gd name="connsiteX14" fmla="*/ 3255759 w 9269589"/>
              <a:gd name="connsiteY14" fmla="*/ 0 h 57771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9269589" h="5777103">
                <a:moveTo>
                  <a:pt x="725665" y="2514600"/>
                </a:moveTo>
                <a:cubicBezTo>
                  <a:pt x="871928" y="2514599"/>
                  <a:pt x="1018190" y="2570397"/>
                  <a:pt x="1129785" y="2681991"/>
                </a:cubicBezTo>
                <a:lnTo>
                  <a:pt x="4224897" y="5777103"/>
                </a:lnTo>
                <a:lnTo>
                  <a:pt x="0" y="5777103"/>
                </a:lnTo>
                <a:lnTo>
                  <a:pt x="1" y="3003537"/>
                </a:lnTo>
                <a:lnTo>
                  <a:pt x="321546" y="2681991"/>
                </a:lnTo>
                <a:cubicBezTo>
                  <a:pt x="433141" y="2570396"/>
                  <a:pt x="579403" y="2514600"/>
                  <a:pt x="725665" y="2514600"/>
                </a:cubicBezTo>
                <a:close/>
                <a:moveTo>
                  <a:pt x="3255759" y="0"/>
                </a:moveTo>
                <a:cubicBezTo>
                  <a:pt x="3402022" y="0"/>
                  <a:pt x="3548285" y="55797"/>
                  <a:pt x="3659879" y="167391"/>
                </a:cubicBezTo>
                <a:lnTo>
                  <a:pt x="9269589" y="5777102"/>
                </a:lnTo>
                <a:lnTo>
                  <a:pt x="4420251" y="5777102"/>
                </a:lnTo>
                <a:lnTo>
                  <a:pt x="1235209" y="2592061"/>
                </a:lnTo>
                <a:cubicBezTo>
                  <a:pt x="1012020" y="2368872"/>
                  <a:pt x="1012020" y="2007011"/>
                  <a:pt x="1235209" y="1783822"/>
                </a:cubicBezTo>
                <a:lnTo>
                  <a:pt x="2851640" y="167391"/>
                </a:lnTo>
                <a:cubicBezTo>
                  <a:pt x="2963235" y="55796"/>
                  <a:pt x="3109497" y="0"/>
                  <a:pt x="3255759" y="0"/>
                </a:cubicBezTo>
                <a:close/>
              </a:path>
            </a:pathLst>
          </a:custGeo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vert="horz" wrap="square" lIns="91440" tIns="45720" rIns="91440" bIns="45720" rtlCol="0">
            <a:noAutofit/>
          </a:bodyPr>
          <a:lstStyle>
            <a:lvl1pPr>
              <a:defRPr lang="en-US"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91792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5220929" y="3067665"/>
            <a:ext cx="3126658" cy="3126658"/>
          </a:xfrm>
          <a:custGeom>
            <a:avLst/>
            <a:gdLst>
              <a:gd name="connsiteX0" fmla="*/ 521120 w 3126658"/>
              <a:gd name="connsiteY0" fmla="*/ 0 h 3126658"/>
              <a:gd name="connsiteX1" fmla="*/ 2605538 w 3126658"/>
              <a:gd name="connsiteY1" fmla="*/ 0 h 3126658"/>
              <a:gd name="connsiteX2" fmla="*/ 3126658 w 3126658"/>
              <a:gd name="connsiteY2" fmla="*/ 521120 h 3126658"/>
              <a:gd name="connsiteX3" fmla="*/ 3126658 w 3126658"/>
              <a:gd name="connsiteY3" fmla="*/ 2605538 h 3126658"/>
              <a:gd name="connsiteX4" fmla="*/ 2605538 w 3126658"/>
              <a:gd name="connsiteY4" fmla="*/ 3126658 h 3126658"/>
              <a:gd name="connsiteX5" fmla="*/ 521120 w 3126658"/>
              <a:gd name="connsiteY5" fmla="*/ 3126658 h 3126658"/>
              <a:gd name="connsiteX6" fmla="*/ 0 w 3126658"/>
              <a:gd name="connsiteY6" fmla="*/ 2605538 h 3126658"/>
              <a:gd name="connsiteX7" fmla="*/ 0 w 3126658"/>
              <a:gd name="connsiteY7" fmla="*/ 521120 h 3126658"/>
              <a:gd name="connsiteX8" fmla="*/ 521120 w 3126658"/>
              <a:gd name="connsiteY8" fmla="*/ 0 h 31266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126658" h="3126658">
                <a:moveTo>
                  <a:pt x="521120" y="0"/>
                </a:moveTo>
                <a:lnTo>
                  <a:pt x="2605538" y="0"/>
                </a:lnTo>
                <a:cubicBezTo>
                  <a:pt x="2893345" y="0"/>
                  <a:pt x="3126658" y="233313"/>
                  <a:pt x="3126658" y="521120"/>
                </a:cubicBezTo>
                <a:lnTo>
                  <a:pt x="3126658" y="2605538"/>
                </a:lnTo>
                <a:cubicBezTo>
                  <a:pt x="3126658" y="2893345"/>
                  <a:pt x="2893345" y="3126658"/>
                  <a:pt x="2605538" y="3126658"/>
                </a:cubicBezTo>
                <a:lnTo>
                  <a:pt x="521120" y="3126658"/>
                </a:lnTo>
                <a:cubicBezTo>
                  <a:pt x="233313" y="3126658"/>
                  <a:pt x="0" y="2893345"/>
                  <a:pt x="0" y="2605538"/>
                </a:cubicBezTo>
                <a:lnTo>
                  <a:pt x="0" y="521120"/>
                </a:lnTo>
                <a:cubicBezTo>
                  <a:pt x="0" y="233313"/>
                  <a:pt x="233313" y="0"/>
                  <a:pt x="521120" y="0"/>
                </a:cubicBezTo>
                <a:close/>
              </a:path>
            </a:pathLst>
          </a:custGeo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vert="horz" wrap="square" lIns="91440" tIns="45720" rIns="91440" bIns="45720" rtlCol="0">
            <a:noAutofit/>
          </a:bodyPr>
          <a:lstStyle>
            <a:lvl1pPr>
              <a:defRPr lang="en-US"/>
            </a:lvl1pPr>
          </a:lstStyle>
          <a:p>
            <a:pPr lvl="0"/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1"/>
          </p:nvPr>
        </p:nvSpPr>
        <p:spPr>
          <a:xfrm>
            <a:off x="8447958" y="3067665"/>
            <a:ext cx="3126658" cy="3126658"/>
          </a:xfrm>
          <a:custGeom>
            <a:avLst/>
            <a:gdLst>
              <a:gd name="connsiteX0" fmla="*/ 521120 w 3126658"/>
              <a:gd name="connsiteY0" fmla="*/ 0 h 3126658"/>
              <a:gd name="connsiteX1" fmla="*/ 2605538 w 3126658"/>
              <a:gd name="connsiteY1" fmla="*/ 0 h 3126658"/>
              <a:gd name="connsiteX2" fmla="*/ 3126658 w 3126658"/>
              <a:gd name="connsiteY2" fmla="*/ 521120 h 3126658"/>
              <a:gd name="connsiteX3" fmla="*/ 3126658 w 3126658"/>
              <a:gd name="connsiteY3" fmla="*/ 2605538 h 3126658"/>
              <a:gd name="connsiteX4" fmla="*/ 2605538 w 3126658"/>
              <a:gd name="connsiteY4" fmla="*/ 3126658 h 3126658"/>
              <a:gd name="connsiteX5" fmla="*/ 521120 w 3126658"/>
              <a:gd name="connsiteY5" fmla="*/ 3126658 h 3126658"/>
              <a:gd name="connsiteX6" fmla="*/ 0 w 3126658"/>
              <a:gd name="connsiteY6" fmla="*/ 2605538 h 3126658"/>
              <a:gd name="connsiteX7" fmla="*/ 0 w 3126658"/>
              <a:gd name="connsiteY7" fmla="*/ 521120 h 3126658"/>
              <a:gd name="connsiteX8" fmla="*/ 521120 w 3126658"/>
              <a:gd name="connsiteY8" fmla="*/ 0 h 31266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126658" h="3126658">
                <a:moveTo>
                  <a:pt x="521120" y="0"/>
                </a:moveTo>
                <a:lnTo>
                  <a:pt x="2605538" y="0"/>
                </a:lnTo>
                <a:cubicBezTo>
                  <a:pt x="2893345" y="0"/>
                  <a:pt x="3126658" y="233313"/>
                  <a:pt x="3126658" y="521120"/>
                </a:cubicBezTo>
                <a:lnTo>
                  <a:pt x="3126658" y="2605538"/>
                </a:lnTo>
                <a:cubicBezTo>
                  <a:pt x="3126658" y="2893345"/>
                  <a:pt x="2893345" y="3126658"/>
                  <a:pt x="2605538" y="3126658"/>
                </a:cubicBezTo>
                <a:lnTo>
                  <a:pt x="521120" y="3126658"/>
                </a:lnTo>
                <a:cubicBezTo>
                  <a:pt x="233313" y="3126658"/>
                  <a:pt x="0" y="2893345"/>
                  <a:pt x="0" y="2605538"/>
                </a:cubicBezTo>
                <a:lnTo>
                  <a:pt x="0" y="521120"/>
                </a:lnTo>
                <a:cubicBezTo>
                  <a:pt x="0" y="233313"/>
                  <a:pt x="233313" y="0"/>
                  <a:pt x="521120" y="0"/>
                </a:cubicBezTo>
                <a:close/>
              </a:path>
            </a:pathLst>
          </a:custGeo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vert="horz" wrap="square" lIns="91440" tIns="45720" rIns="91440" bIns="45720" rtlCol="0">
            <a:noAutofit/>
          </a:bodyPr>
          <a:lstStyle>
            <a:lvl1pPr>
              <a:defRPr lang="en-US"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70912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0" y="2495550"/>
            <a:ext cx="5524500" cy="4362450"/>
          </a:xfrm>
          <a:custGeom>
            <a:avLst/>
            <a:gdLst>
              <a:gd name="connsiteX0" fmla="*/ 0 w 5524500"/>
              <a:gd name="connsiteY0" fmla="*/ 2971800 h 4362450"/>
              <a:gd name="connsiteX1" fmla="*/ 5184768 w 5524500"/>
              <a:gd name="connsiteY1" fmla="*/ 2971800 h 4362450"/>
              <a:gd name="connsiteX2" fmla="*/ 5524500 w 5524500"/>
              <a:gd name="connsiteY2" fmla="*/ 3311532 h 4362450"/>
              <a:gd name="connsiteX3" fmla="*/ 5524500 w 5524500"/>
              <a:gd name="connsiteY3" fmla="*/ 4362450 h 4362450"/>
              <a:gd name="connsiteX4" fmla="*/ 0 w 5524500"/>
              <a:gd name="connsiteY4" fmla="*/ 4362450 h 4362450"/>
              <a:gd name="connsiteX5" fmla="*/ 0 w 5524500"/>
              <a:gd name="connsiteY5" fmla="*/ 0 h 4362450"/>
              <a:gd name="connsiteX6" fmla="*/ 5045065 w 5524500"/>
              <a:gd name="connsiteY6" fmla="*/ 0 h 4362450"/>
              <a:gd name="connsiteX7" fmla="*/ 5524500 w 5524500"/>
              <a:gd name="connsiteY7" fmla="*/ 479435 h 4362450"/>
              <a:gd name="connsiteX8" fmla="*/ 5524500 w 5524500"/>
              <a:gd name="connsiteY8" fmla="*/ 2397115 h 4362450"/>
              <a:gd name="connsiteX9" fmla="*/ 5045065 w 5524500"/>
              <a:gd name="connsiteY9" fmla="*/ 2876550 h 4362450"/>
              <a:gd name="connsiteX10" fmla="*/ 0 w 5524500"/>
              <a:gd name="connsiteY10" fmla="*/ 2876550 h 4362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524500" h="4362450">
                <a:moveTo>
                  <a:pt x="0" y="2971800"/>
                </a:moveTo>
                <a:lnTo>
                  <a:pt x="5184768" y="2971800"/>
                </a:lnTo>
                <a:cubicBezTo>
                  <a:pt x="5372397" y="2971800"/>
                  <a:pt x="5524500" y="3123903"/>
                  <a:pt x="5524500" y="3311532"/>
                </a:cubicBezTo>
                <a:lnTo>
                  <a:pt x="5524500" y="4362450"/>
                </a:lnTo>
                <a:lnTo>
                  <a:pt x="0" y="4362450"/>
                </a:lnTo>
                <a:close/>
                <a:moveTo>
                  <a:pt x="0" y="0"/>
                </a:moveTo>
                <a:lnTo>
                  <a:pt x="5045065" y="0"/>
                </a:lnTo>
                <a:cubicBezTo>
                  <a:pt x="5309850" y="0"/>
                  <a:pt x="5524500" y="214650"/>
                  <a:pt x="5524500" y="479435"/>
                </a:cubicBezTo>
                <a:lnTo>
                  <a:pt x="5524500" y="2397115"/>
                </a:lnTo>
                <a:cubicBezTo>
                  <a:pt x="5524500" y="2661900"/>
                  <a:pt x="5309850" y="2876550"/>
                  <a:pt x="5045065" y="2876550"/>
                </a:cubicBezTo>
                <a:lnTo>
                  <a:pt x="0" y="2876550"/>
                </a:lnTo>
                <a:close/>
              </a:path>
            </a:pathLst>
          </a:custGeo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vert="horz" wrap="square" lIns="91440" tIns="45720" rIns="91440" bIns="45720" rtlCol="0">
            <a:noAutofit/>
          </a:bodyPr>
          <a:lstStyle>
            <a:lvl1pPr>
              <a:defRPr lang="en-US"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72128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508841" y="0"/>
            <a:ext cx="7683158" cy="5043247"/>
          </a:xfrm>
          <a:custGeom>
            <a:avLst/>
            <a:gdLst>
              <a:gd name="connsiteX0" fmla="*/ 1813964 w 7683158"/>
              <a:gd name="connsiteY0" fmla="*/ 0 h 5043247"/>
              <a:gd name="connsiteX1" fmla="*/ 7683158 w 7683158"/>
              <a:gd name="connsiteY1" fmla="*/ 1 h 5043247"/>
              <a:gd name="connsiteX2" fmla="*/ 7683158 w 7683158"/>
              <a:gd name="connsiteY2" fmla="*/ 589370 h 5043247"/>
              <a:gd name="connsiteX3" fmla="*/ 3452222 w 7683158"/>
              <a:gd name="connsiteY3" fmla="*/ 4820307 h 5043247"/>
              <a:gd name="connsiteX4" fmla="*/ 2375774 w 7683158"/>
              <a:gd name="connsiteY4" fmla="*/ 4820308 h 5043247"/>
              <a:gd name="connsiteX5" fmla="*/ 222939 w 7683158"/>
              <a:gd name="connsiteY5" fmla="*/ 2667474 h 5043247"/>
              <a:gd name="connsiteX6" fmla="*/ 222939 w 7683158"/>
              <a:gd name="connsiteY6" fmla="*/ 1591025 h 50432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683158" h="5043247">
                <a:moveTo>
                  <a:pt x="1813964" y="0"/>
                </a:moveTo>
                <a:lnTo>
                  <a:pt x="7683158" y="1"/>
                </a:lnTo>
                <a:lnTo>
                  <a:pt x="7683158" y="589370"/>
                </a:lnTo>
                <a:lnTo>
                  <a:pt x="3452222" y="4820307"/>
                </a:lnTo>
                <a:cubicBezTo>
                  <a:pt x="3154969" y="5117561"/>
                  <a:pt x="2673026" y="5117560"/>
                  <a:pt x="2375774" y="4820308"/>
                </a:cubicBezTo>
                <a:lnTo>
                  <a:pt x="222939" y="2667474"/>
                </a:lnTo>
                <a:cubicBezTo>
                  <a:pt x="-74313" y="2370221"/>
                  <a:pt x="-74313" y="1888277"/>
                  <a:pt x="222939" y="1591025"/>
                </a:cubicBezTo>
                <a:close/>
              </a:path>
            </a:pathLst>
          </a:custGeo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vert="horz" wrap="square" lIns="91440" tIns="45720" rIns="91440" bIns="45720" rtlCol="0">
            <a:noAutofit/>
          </a:bodyPr>
          <a:lstStyle>
            <a:lvl1pPr>
              <a:defRPr lang="en-US"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14433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4906245" y="2865604"/>
            <a:ext cx="6300424" cy="3013250"/>
          </a:xfrm>
          <a:custGeom>
            <a:avLst/>
            <a:gdLst>
              <a:gd name="connsiteX0" fmla="*/ 502218 w 6300424"/>
              <a:gd name="connsiteY0" fmla="*/ 0 h 3013250"/>
              <a:gd name="connsiteX1" fmla="*/ 5798205 w 6300424"/>
              <a:gd name="connsiteY1" fmla="*/ 0 h 3013250"/>
              <a:gd name="connsiteX2" fmla="*/ 6300424 w 6300424"/>
              <a:gd name="connsiteY2" fmla="*/ 502219 h 3013250"/>
              <a:gd name="connsiteX3" fmla="*/ 6300424 w 6300424"/>
              <a:gd name="connsiteY3" fmla="*/ 2511032 h 3013250"/>
              <a:gd name="connsiteX4" fmla="*/ 5798205 w 6300424"/>
              <a:gd name="connsiteY4" fmla="*/ 3013250 h 3013250"/>
              <a:gd name="connsiteX5" fmla="*/ 502218 w 6300424"/>
              <a:gd name="connsiteY5" fmla="*/ 3013250 h 3013250"/>
              <a:gd name="connsiteX6" fmla="*/ 0 w 6300424"/>
              <a:gd name="connsiteY6" fmla="*/ 2511032 h 3013250"/>
              <a:gd name="connsiteX7" fmla="*/ 0 w 6300424"/>
              <a:gd name="connsiteY7" fmla="*/ 502219 h 3013250"/>
              <a:gd name="connsiteX8" fmla="*/ 502218 w 6300424"/>
              <a:gd name="connsiteY8" fmla="*/ 0 h 3013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300424" h="3013250">
                <a:moveTo>
                  <a:pt x="502218" y="0"/>
                </a:moveTo>
                <a:lnTo>
                  <a:pt x="5798205" y="0"/>
                </a:lnTo>
                <a:cubicBezTo>
                  <a:pt x="6075573" y="0"/>
                  <a:pt x="6300424" y="224851"/>
                  <a:pt x="6300424" y="502219"/>
                </a:cubicBezTo>
                <a:lnTo>
                  <a:pt x="6300424" y="2511032"/>
                </a:lnTo>
                <a:cubicBezTo>
                  <a:pt x="6300424" y="2788399"/>
                  <a:pt x="6075573" y="3013250"/>
                  <a:pt x="5798205" y="3013250"/>
                </a:cubicBezTo>
                <a:lnTo>
                  <a:pt x="502218" y="3013250"/>
                </a:lnTo>
                <a:cubicBezTo>
                  <a:pt x="224851" y="3013250"/>
                  <a:pt x="0" y="2788399"/>
                  <a:pt x="0" y="2511032"/>
                </a:cubicBezTo>
                <a:lnTo>
                  <a:pt x="0" y="502219"/>
                </a:lnTo>
                <a:cubicBezTo>
                  <a:pt x="0" y="224851"/>
                  <a:pt x="224851" y="0"/>
                  <a:pt x="502218" y="0"/>
                </a:cubicBezTo>
                <a:close/>
              </a:path>
            </a:pathLst>
          </a:custGeo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276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A110427-1E2F-66EE-84B7-EC5FAC724B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31A458F-32B6-0CEE-AEDF-2974FA5395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D4E9C98-0285-7887-AD24-97BEBB9DD9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05BF1-A4D4-458E-BAA8-EE36652F93A7}" type="datetimeFigureOut">
              <a:rPr lang="fr-FR" smtClean="0"/>
              <a:t>21/07/2025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A880284-0DF6-B76A-7D24-B50FA3FED9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5098FAC-A963-09F6-A5C4-529A7011C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E50E4-7FC5-4378-B8DB-86A3CE11FAB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164061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540578" y="667467"/>
            <a:ext cx="4600789" cy="2622051"/>
          </a:xfrm>
          <a:custGeom>
            <a:avLst/>
            <a:gdLst>
              <a:gd name="connsiteX0" fmla="*/ 0 w 4600789"/>
              <a:gd name="connsiteY0" fmla="*/ 0 h 2622051"/>
              <a:gd name="connsiteX1" fmla="*/ 4600789 w 4600789"/>
              <a:gd name="connsiteY1" fmla="*/ 0 h 2622051"/>
              <a:gd name="connsiteX2" fmla="*/ 4600789 w 4600789"/>
              <a:gd name="connsiteY2" fmla="*/ 2622051 h 2622051"/>
              <a:gd name="connsiteX3" fmla="*/ 0 w 4600789"/>
              <a:gd name="connsiteY3" fmla="*/ 2622051 h 26220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00789" h="2622051">
                <a:moveTo>
                  <a:pt x="0" y="0"/>
                </a:moveTo>
                <a:lnTo>
                  <a:pt x="4600789" y="0"/>
                </a:lnTo>
                <a:lnTo>
                  <a:pt x="4600789" y="2622051"/>
                </a:lnTo>
                <a:lnTo>
                  <a:pt x="0" y="2622051"/>
                </a:lnTo>
                <a:close/>
              </a:path>
            </a:pathLst>
          </a:custGeo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vert="horz" wrap="square" lIns="91440" tIns="45720" rIns="91440" bIns="45720" rtlCol="0">
            <a:noAutofit/>
          </a:bodyPr>
          <a:lstStyle>
            <a:lvl1pPr>
              <a:defRPr lang="en-US"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74713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5724524" y="2235199"/>
            <a:ext cx="5248275" cy="3295651"/>
          </a:xfrm>
          <a:custGeom>
            <a:avLst/>
            <a:gdLst>
              <a:gd name="connsiteX0" fmla="*/ 0 w 5248275"/>
              <a:gd name="connsiteY0" fmla="*/ 0 h 3295651"/>
              <a:gd name="connsiteX1" fmla="*/ 5248275 w 5248275"/>
              <a:gd name="connsiteY1" fmla="*/ 0 h 3295651"/>
              <a:gd name="connsiteX2" fmla="*/ 5248275 w 5248275"/>
              <a:gd name="connsiteY2" fmla="*/ 3295651 h 3295651"/>
              <a:gd name="connsiteX3" fmla="*/ 0 w 5248275"/>
              <a:gd name="connsiteY3" fmla="*/ 3295651 h 32956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248275" h="3295651">
                <a:moveTo>
                  <a:pt x="0" y="0"/>
                </a:moveTo>
                <a:lnTo>
                  <a:pt x="5248275" y="0"/>
                </a:lnTo>
                <a:lnTo>
                  <a:pt x="5248275" y="3295651"/>
                </a:lnTo>
                <a:lnTo>
                  <a:pt x="0" y="3295651"/>
                </a:lnTo>
                <a:close/>
              </a:path>
            </a:pathLst>
          </a:custGeo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vert="horz" wrap="square" lIns="91440" tIns="45720" rIns="91440" bIns="45720" rtlCol="0">
            <a:noAutofit/>
          </a:bodyPr>
          <a:lstStyle>
            <a:lvl1pPr>
              <a:defRPr lang="en-US"/>
            </a:lvl1pPr>
          </a:lstStyle>
          <a:p>
            <a:pPr lvl="0"/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1"/>
          </p:nvPr>
        </p:nvSpPr>
        <p:spPr>
          <a:xfrm>
            <a:off x="4505324" y="4338637"/>
            <a:ext cx="3067051" cy="1933575"/>
          </a:xfrm>
          <a:custGeom>
            <a:avLst/>
            <a:gdLst>
              <a:gd name="connsiteX0" fmla="*/ 0 w 3067051"/>
              <a:gd name="connsiteY0" fmla="*/ 0 h 1933575"/>
              <a:gd name="connsiteX1" fmla="*/ 3067051 w 3067051"/>
              <a:gd name="connsiteY1" fmla="*/ 0 h 1933575"/>
              <a:gd name="connsiteX2" fmla="*/ 3067051 w 3067051"/>
              <a:gd name="connsiteY2" fmla="*/ 1933575 h 1933575"/>
              <a:gd name="connsiteX3" fmla="*/ 0 w 3067051"/>
              <a:gd name="connsiteY3" fmla="*/ 1933575 h 1933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67051" h="1933575">
                <a:moveTo>
                  <a:pt x="0" y="0"/>
                </a:moveTo>
                <a:lnTo>
                  <a:pt x="3067051" y="0"/>
                </a:lnTo>
                <a:lnTo>
                  <a:pt x="3067051" y="1933575"/>
                </a:lnTo>
                <a:lnTo>
                  <a:pt x="0" y="1933575"/>
                </a:lnTo>
                <a:close/>
              </a:path>
            </a:pathLst>
          </a:custGeo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vert="horz" wrap="square" lIns="91440" tIns="45720" rIns="91440" bIns="45720" rtlCol="0">
            <a:noAutofit/>
          </a:bodyPr>
          <a:lstStyle>
            <a:lvl1pPr>
              <a:defRPr lang="en-US"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85532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1982448" y="1128716"/>
            <a:ext cx="2409825" cy="4267201"/>
          </a:xfrm>
          <a:custGeom>
            <a:avLst/>
            <a:gdLst>
              <a:gd name="connsiteX0" fmla="*/ 0 w 2409825"/>
              <a:gd name="connsiteY0" fmla="*/ 0 h 4267201"/>
              <a:gd name="connsiteX1" fmla="*/ 2409825 w 2409825"/>
              <a:gd name="connsiteY1" fmla="*/ 0 h 4267201"/>
              <a:gd name="connsiteX2" fmla="*/ 2409825 w 2409825"/>
              <a:gd name="connsiteY2" fmla="*/ 4267201 h 4267201"/>
              <a:gd name="connsiteX3" fmla="*/ 0 w 2409825"/>
              <a:gd name="connsiteY3" fmla="*/ 4267201 h 42672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09825" h="4267201">
                <a:moveTo>
                  <a:pt x="0" y="0"/>
                </a:moveTo>
                <a:lnTo>
                  <a:pt x="2409825" y="0"/>
                </a:lnTo>
                <a:lnTo>
                  <a:pt x="2409825" y="4267201"/>
                </a:lnTo>
                <a:lnTo>
                  <a:pt x="0" y="4267201"/>
                </a:lnTo>
                <a:close/>
              </a:path>
            </a:pathLst>
          </a:custGeo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vert="horz" wrap="square" lIns="91440" tIns="45720" rIns="91440" bIns="45720" rtlCol="0">
            <a:noAutofit/>
          </a:bodyPr>
          <a:lstStyle>
            <a:lvl1pPr>
              <a:defRPr lang="en-US"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84479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sz="quarter" idx="10"/>
          </p:nvPr>
        </p:nvSpPr>
        <p:spPr>
          <a:xfrm>
            <a:off x="2135251" y="599134"/>
            <a:ext cx="2844922" cy="3434125"/>
          </a:xfrm>
          <a:custGeom>
            <a:avLst/>
            <a:gdLst>
              <a:gd name="connsiteX0" fmla="*/ 1422461 w 2844922"/>
              <a:gd name="connsiteY0" fmla="*/ 0 h 3434125"/>
              <a:gd name="connsiteX1" fmla="*/ 2428293 w 2844922"/>
              <a:gd name="connsiteY1" fmla="*/ 416629 h 3434125"/>
              <a:gd name="connsiteX2" fmla="*/ 2428293 w 2844922"/>
              <a:gd name="connsiteY2" fmla="*/ 2428293 h 3434125"/>
              <a:gd name="connsiteX3" fmla="*/ 1422461 w 2844922"/>
              <a:gd name="connsiteY3" fmla="*/ 3434125 h 3434125"/>
              <a:gd name="connsiteX4" fmla="*/ 416629 w 2844922"/>
              <a:gd name="connsiteY4" fmla="*/ 2428293 h 3434125"/>
              <a:gd name="connsiteX5" fmla="*/ 416629 w 2844922"/>
              <a:gd name="connsiteY5" fmla="*/ 416629 h 3434125"/>
              <a:gd name="connsiteX6" fmla="*/ 1422461 w 2844922"/>
              <a:gd name="connsiteY6" fmla="*/ 0 h 3434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844922" h="3434125">
                <a:moveTo>
                  <a:pt x="1422461" y="0"/>
                </a:moveTo>
                <a:cubicBezTo>
                  <a:pt x="1786501" y="0"/>
                  <a:pt x="2150540" y="138876"/>
                  <a:pt x="2428293" y="416629"/>
                </a:cubicBezTo>
                <a:cubicBezTo>
                  <a:pt x="2983799" y="972135"/>
                  <a:pt x="2983799" y="1872787"/>
                  <a:pt x="2428293" y="2428293"/>
                </a:cubicBezTo>
                <a:lnTo>
                  <a:pt x="1422461" y="3434125"/>
                </a:lnTo>
                <a:lnTo>
                  <a:pt x="416629" y="2428293"/>
                </a:lnTo>
                <a:cubicBezTo>
                  <a:pt x="-138877" y="1872787"/>
                  <a:pt x="-138877" y="972135"/>
                  <a:pt x="416629" y="416629"/>
                </a:cubicBezTo>
                <a:cubicBezTo>
                  <a:pt x="694382" y="138876"/>
                  <a:pt x="1058422" y="0"/>
                  <a:pt x="1422461" y="0"/>
                </a:cubicBezTo>
                <a:close/>
              </a:path>
            </a:pathLst>
          </a:custGeo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vert="horz" wrap="square" lIns="91440" tIns="45720" rIns="91440" bIns="45720" rtlCol="0">
            <a:noAutofit/>
          </a:bodyPr>
          <a:lstStyle>
            <a:lvl1pPr>
              <a:defRPr lang="en-US"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09727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6271167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9575122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71937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6D00C65-3DFB-11C6-9B5A-CF0F550197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67FD906-2E74-8B2B-5038-B52AA578A9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10EC768-DB5D-1F65-0D24-096FF7D94F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9414A17-D022-44C2-FC98-F16597687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05BF1-A4D4-458E-BAA8-EE36652F93A7}" type="datetimeFigureOut">
              <a:rPr lang="fr-FR" smtClean="0"/>
              <a:t>21/07/2025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B1337D3-9E8A-D04D-80D7-19177DDEFE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A7A443C-DFE5-E476-4476-15C3CF730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E50E4-7FC5-4378-B8DB-86A3CE11FAB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3332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10E39D4-EAE9-91D6-6930-D5C5EC6F24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E71B653-08D5-E6BA-804D-650EE29F11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A2F8061-CA6C-A90A-9DE3-7B61C93538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8BCC63F-8202-454A-8007-0B84AF99FF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2A9DD50C-C2AC-342F-F7CF-6BECEDBAF6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8E5059A6-9DEE-DCD2-635C-FC439DA9DF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05BF1-A4D4-458E-BAA8-EE36652F93A7}" type="datetimeFigureOut">
              <a:rPr lang="fr-FR" smtClean="0"/>
              <a:t>21/07/2025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75824DD-EB94-EA45-6ACE-E513A5C54F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0025E8B0-5578-985A-AB3F-57CDE03438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E50E4-7FC5-4378-B8DB-86A3CE11FAB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2428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ADA4C77-06AE-5CDE-8224-396C2EBA30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4F8EBC4-F475-C1C1-2A6B-D2244ABE4C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05BF1-A4D4-458E-BAA8-EE36652F93A7}" type="datetimeFigureOut">
              <a:rPr lang="fr-FR" smtClean="0"/>
              <a:t>21/07/2025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B57EEAB-FE52-2D54-1FAD-30E78EC60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94A40D4-A824-F54B-C501-C43614E13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E50E4-7FC5-4378-B8DB-86A3CE11FAB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435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A1E28E7C-AF63-0C86-D650-DAD4A3CC3E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05BF1-A4D4-458E-BAA8-EE36652F93A7}" type="datetimeFigureOut">
              <a:rPr lang="fr-FR" smtClean="0"/>
              <a:t>21/07/2025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D9AAD57-74BA-88FC-67B3-31D4B7DD6B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C1D4DFB-3CF1-3FE6-3BCF-F93298E7F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E50E4-7FC5-4378-B8DB-86A3CE11FAB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98738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50DC3C-4C38-F327-C29D-38178CBAD7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2FD5330-EF3F-E909-B864-111C4B79B2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22922C5-E34C-FE93-5E3F-C1249490F8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4F0E27E-1CA9-ACD1-A66E-A484014CA8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05BF1-A4D4-458E-BAA8-EE36652F93A7}" type="datetimeFigureOut">
              <a:rPr lang="fr-FR" smtClean="0"/>
              <a:t>21/07/2025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3E4B79F-E571-935F-B941-FB8CA2380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CC7CBDC-6A4B-9100-F851-AA84FE36B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E50E4-7FC5-4378-B8DB-86A3CE11FAB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91526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9C5BC51-6F75-7F85-65F1-D4DF413D96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8BF9A761-1E3A-533D-0265-0ECD02D370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C47BD00-FA3E-E218-DE01-7CD27A9A93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EF21BB4-EAFB-AD24-6B28-0F8BB8A6B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05BF1-A4D4-458E-BAA8-EE36652F93A7}" type="datetimeFigureOut">
              <a:rPr lang="fr-FR" smtClean="0"/>
              <a:t>21/07/2025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3A1B5A3-067F-AC97-E044-945103630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9C30029-0DB4-B9F5-8DFF-2F14BEEE63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E50E4-7FC5-4378-B8DB-86A3CE11FAB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5175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26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21" Type="http://schemas.openxmlformats.org/officeDocument/2006/relationships/slideLayout" Target="../slideLayouts/slideLayout32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5" Type="http://schemas.openxmlformats.org/officeDocument/2006/relationships/slideLayout" Target="../slideLayouts/slideLayout36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slideLayout" Target="../slideLayouts/slideLayout31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24" Type="http://schemas.openxmlformats.org/officeDocument/2006/relationships/slideLayout" Target="../slideLayouts/slideLayout35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23" Type="http://schemas.openxmlformats.org/officeDocument/2006/relationships/slideLayout" Target="../slideLayouts/slideLayout34.xml"/><Relationship Id="rId10" Type="http://schemas.openxmlformats.org/officeDocument/2006/relationships/slideLayout" Target="../slideLayouts/slideLayout21.xml"/><Relationship Id="rId19" Type="http://schemas.openxmlformats.org/officeDocument/2006/relationships/slideLayout" Target="../slideLayouts/slideLayout30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Relationship Id="rId22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BF1E7AC5-A098-8FF3-61A3-4F1B1C1CFC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C6E7764-2DC0-0280-6591-DE306C4BA2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3403B64-8A5F-652D-3AC2-5DFD7B95FD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C305BF1-A4D4-458E-BAA8-EE36652F93A7}" type="datetimeFigureOut">
              <a:rPr lang="fr-FR" smtClean="0"/>
              <a:t>21/07/2025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8939FF4-4F93-06B3-D230-41CFA3FE2D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2169910-C635-B4C4-A398-51C0561530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29E50E4-7FC5-4378-B8DB-86A3CE11FAB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8413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>
                    <a:tint val="75000"/>
                  </a:schemeClr>
                </a:solidFill>
                <a:latin typeface="Raleway" panose="020B0503030101060003" pitchFamily="34" charset="77"/>
              </a:defRPr>
            </a:lvl1pPr>
          </a:lstStyle>
          <a:p>
            <a:fld id="{67D88885-F791-42A3-98E7-7EA9723EE6DA}" type="datetimeFigureOut">
              <a:rPr lang="en-US" smtClean="0"/>
              <a:pPr/>
              <a:t>7/21/2025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>
                    <a:tint val="75000"/>
                  </a:schemeClr>
                </a:solidFill>
                <a:latin typeface="Raleway" panose="020B0503030101060003" pitchFamily="34" charset="77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75000"/>
                  </a:schemeClr>
                </a:solidFill>
                <a:latin typeface="Raleway" panose="020B0503030101060003" pitchFamily="34" charset="77"/>
              </a:defRPr>
            </a:lvl1pPr>
          </a:lstStyle>
          <a:p>
            <a:fld id="{11B21188-1DBE-4D09-B287-F230AF73D41D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29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chemeClr val="tx1"/>
          </a:solidFill>
          <a:latin typeface="Raleway" panose="020B0503030101060003" pitchFamily="34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Raleway" panose="020B0503030101060003" pitchFamily="34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Raleway" panose="020B0503030101060003" pitchFamily="34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Raleway" panose="020B0503030101060003" pitchFamily="34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Raleway" panose="020B0503030101060003" pitchFamily="34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Raleway" panose="020B0503030101060003" pitchFamily="34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aptiste THIBAULT">
            <a:extLst>
              <a:ext uri="{FF2B5EF4-FFF2-40B4-BE49-F238E27FC236}">
                <a16:creationId xmlns:a16="http://schemas.microsoft.com/office/drawing/2014/main" id="{6D9E9EE2-6C75-C5E2-D2F0-B93C79F336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7699" y="935359"/>
            <a:ext cx="1545703" cy="1545703"/>
          </a:xfrm>
          <a:prstGeom prst="flowChartConnector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DA998EB5-38EC-82DD-75FC-4CFAA36DDAB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377137" y="969714"/>
            <a:ext cx="1547193" cy="1547193"/>
          </a:xfrm>
          <a:prstGeom prst="flowChartConnector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8410364E-E564-750D-CB91-86F50943B6F5}"/>
              </a:ext>
            </a:extLst>
          </p:cNvPr>
          <p:cNvSpPr txBox="1"/>
          <p:nvPr/>
        </p:nvSpPr>
        <p:spPr>
          <a:xfrm>
            <a:off x="7893838" y="2337514"/>
            <a:ext cx="2513790" cy="919401"/>
          </a:xfrm>
          <a:prstGeom prst="round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aleway" pitchFamily="2" charset="0"/>
                <a:ea typeface="+mn-ea"/>
                <a:cs typeface="+mn-cs"/>
              </a:rPr>
              <a:t>Dinh-</a:t>
            </a:r>
            <a:r>
              <a:rPr kumimoji="0" lang="fr-FR" sz="1200" b="1" i="0" u="none" strike="noStrike" kern="1200" cap="none" spc="0" normalizeH="0" baseline="0" noProof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aleway" pitchFamily="2" charset="0"/>
                <a:ea typeface="+mn-ea"/>
                <a:cs typeface="+mn-cs"/>
              </a:rPr>
              <a:t>Phong</a:t>
            </a:r>
            <a:r>
              <a:rPr kumimoji="0" lang="fr-FR" sz="12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aleway" pitchFamily="2" charset="0"/>
                <a:ea typeface="+mn-ea"/>
                <a:cs typeface="+mn-cs"/>
              </a:rPr>
              <a:t> NGUYEN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aleway" pitchFamily="2" charset="0"/>
                <a:ea typeface="+mn-ea"/>
                <a:cs typeface="+mn-cs"/>
              </a:rPr>
              <a:t>Conseiller santé publique du ministre délégué chargé de la Santé Yannick </a:t>
            </a:r>
            <a:r>
              <a:rPr kumimoji="0" lang="fr-FR" sz="1200" b="0" i="0" u="none" strike="noStrike" kern="1200" cap="none" spc="0" normalizeH="0" baseline="0" noProof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aleway" pitchFamily="2" charset="0"/>
                <a:ea typeface="+mn-ea"/>
                <a:cs typeface="+mn-cs"/>
              </a:rPr>
              <a:t>Neuder</a:t>
            </a:r>
            <a:r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aleway" pitchFamily="2" charset="0"/>
                <a:ea typeface="+mn-ea"/>
                <a:cs typeface="+mn-cs"/>
              </a:rPr>
              <a:t> </a:t>
            </a:r>
          </a:p>
        </p:txBody>
      </p:sp>
      <p:pic>
        <p:nvPicPr>
          <p:cNvPr id="19" name="Image 18">
            <a:extLst>
              <a:ext uri="{FF2B5EF4-FFF2-40B4-BE49-F238E27FC236}">
                <a16:creationId xmlns:a16="http://schemas.microsoft.com/office/drawing/2014/main" id="{790373EE-A62F-D0BB-343D-1A3A9B7E5BC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940" b="11940"/>
          <a:stretch/>
        </p:blipFill>
        <p:spPr>
          <a:xfrm>
            <a:off x="1669060" y="969713"/>
            <a:ext cx="1547193" cy="1547193"/>
          </a:xfrm>
          <a:prstGeom prst="flowChartConnector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20" name="ZoneTexte 19">
            <a:extLst>
              <a:ext uri="{FF2B5EF4-FFF2-40B4-BE49-F238E27FC236}">
                <a16:creationId xmlns:a16="http://schemas.microsoft.com/office/drawing/2014/main" id="{3ADB70C6-AD27-F117-C78E-3F9B6AC93C01}"/>
              </a:ext>
            </a:extLst>
          </p:cNvPr>
          <p:cNvSpPr txBox="1"/>
          <p:nvPr/>
        </p:nvSpPr>
        <p:spPr>
          <a:xfrm>
            <a:off x="1340281" y="2319276"/>
            <a:ext cx="2301648" cy="919401"/>
          </a:xfrm>
          <a:prstGeom prst="round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aleway" pitchFamily="2" charset="0"/>
                <a:ea typeface="+mn-ea"/>
                <a:cs typeface="+mn-cs"/>
              </a:rPr>
              <a:t>Thibaut ZACCHERINI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aleway" pitchFamily="2" charset="0"/>
                <a:ea typeface="+mn-ea"/>
                <a:cs typeface="+mn-cs"/>
              </a:rPr>
              <a:t>Conseiller santé publique de la ministre de la Santé Catherine Vautrin </a:t>
            </a:r>
          </a:p>
        </p:txBody>
      </p:sp>
      <p:pic>
        <p:nvPicPr>
          <p:cNvPr id="4098" name="Picture 2" descr="Ministère de la Santé (France) — Wikipédia">
            <a:extLst>
              <a:ext uri="{FF2B5EF4-FFF2-40B4-BE49-F238E27FC236}">
                <a16:creationId xmlns:a16="http://schemas.microsoft.com/office/drawing/2014/main" id="{3EF4B7EA-F584-8C77-6902-3778FD45DC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6114" y="1565586"/>
            <a:ext cx="530658" cy="580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Ministère de la Santé (France) — Wikipédia">
            <a:extLst>
              <a:ext uri="{FF2B5EF4-FFF2-40B4-BE49-F238E27FC236}">
                <a16:creationId xmlns:a16="http://schemas.microsoft.com/office/drawing/2014/main" id="{05615733-3391-1C64-5E04-44E7AFFE44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6969" y="1608351"/>
            <a:ext cx="530658" cy="580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3">
            <a:extLst>
              <a:ext uri="{FF2B5EF4-FFF2-40B4-BE49-F238E27FC236}">
                <a16:creationId xmlns:a16="http://schemas.microsoft.com/office/drawing/2014/main" id="{206E2D62-7725-1081-355A-254DB03001EE}"/>
              </a:ext>
            </a:extLst>
          </p:cNvPr>
          <p:cNvSpPr txBox="1"/>
          <p:nvPr/>
        </p:nvSpPr>
        <p:spPr>
          <a:xfrm>
            <a:off x="101993" y="155010"/>
            <a:ext cx="12175818" cy="76944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>
                <a:ln>
                  <a:noFill/>
                </a:ln>
                <a:solidFill>
                  <a:srgbClr val="D54190"/>
                </a:solidFill>
                <a:effectLst/>
                <a:uLnTx/>
                <a:uFillTx/>
                <a:latin typeface="Raleway"/>
                <a:ea typeface="+mn-ea"/>
                <a:cs typeface="+mn-cs"/>
              </a:rPr>
              <a:t>Plan de rendez-vous : mobiliser et sensibiliser l’écosystème institutionnel </a:t>
            </a:r>
            <a:endParaRPr kumimoji="0" lang="fr-FR" sz="2400" b="1" i="1" u="none" strike="noStrike" kern="1200" cap="none" spc="0" normalizeH="0" baseline="0" noProof="0">
              <a:ln>
                <a:noFill/>
              </a:ln>
              <a:solidFill>
                <a:srgbClr val="D54190"/>
              </a:solidFill>
              <a:effectLst/>
              <a:uLnTx/>
              <a:uFillTx/>
              <a:latin typeface="Raleway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000" b="1" i="1" u="none" strike="noStrike" kern="1200" cap="none" spc="0" normalizeH="0" baseline="0" noProof="0">
                <a:ln>
                  <a:noFill/>
                </a:ln>
                <a:solidFill>
                  <a:srgbClr val="004E73"/>
                </a:solidFill>
                <a:effectLst/>
                <a:uLnTx/>
                <a:uFillTx/>
                <a:latin typeface="Raleway"/>
                <a:ea typeface="+mn-ea"/>
                <a:cs typeface="+mn-cs"/>
              </a:rPr>
              <a:t>Les derniers échanges avec les cabinets de Mme. Catherine Vautrin et M. Yannick </a:t>
            </a:r>
            <a:r>
              <a:rPr kumimoji="0" lang="fr-FR" sz="2000" b="1" i="1" u="none" strike="noStrike" kern="1200" cap="none" spc="0" normalizeH="0" baseline="0" noProof="0" err="1">
                <a:ln>
                  <a:noFill/>
                </a:ln>
                <a:solidFill>
                  <a:srgbClr val="004E73"/>
                </a:solidFill>
                <a:effectLst/>
                <a:uLnTx/>
                <a:uFillTx/>
                <a:latin typeface="Raleway"/>
                <a:ea typeface="+mn-ea"/>
                <a:cs typeface="+mn-cs"/>
              </a:rPr>
              <a:t>Neuder</a:t>
            </a:r>
            <a:endParaRPr kumimoji="0" lang="fr-FR" sz="2000" b="1" i="1" u="none" strike="noStrike" kern="1200" cap="none" spc="0" normalizeH="0" baseline="0" noProof="0">
              <a:ln>
                <a:noFill/>
              </a:ln>
              <a:solidFill>
                <a:srgbClr val="004E73"/>
              </a:solidFill>
              <a:effectLst/>
              <a:uLnTx/>
              <a:uFillTx/>
              <a:latin typeface="Raleway"/>
              <a:ea typeface="+mn-ea"/>
              <a:cs typeface="+mn-cs"/>
            </a:endParaRPr>
          </a:p>
        </p:txBody>
      </p:sp>
      <p:sp>
        <p:nvSpPr>
          <p:cNvPr id="4" name="Rectangle : coins arrondis 3">
            <a:extLst>
              <a:ext uri="{FF2B5EF4-FFF2-40B4-BE49-F238E27FC236}">
                <a16:creationId xmlns:a16="http://schemas.microsoft.com/office/drawing/2014/main" id="{9D874C80-FEDA-DD68-B326-78B3EA62EC93}"/>
              </a:ext>
            </a:extLst>
          </p:cNvPr>
          <p:cNvSpPr/>
          <p:nvPr/>
        </p:nvSpPr>
        <p:spPr>
          <a:xfrm>
            <a:off x="251460" y="3403979"/>
            <a:ext cx="11759565" cy="2592961"/>
          </a:xfrm>
          <a:prstGeom prst="roundRect">
            <a:avLst>
              <a:gd name="adj" fmla="val 11198"/>
            </a:avLst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fr-FR" sz="1400" b="0" i="0" u="none" strike="noStrike" kern="100" cap="none" spc="0" normalizeH="0" baseline="0" noProof="0">
                <a:ln>
                  <a:noFill/>
                </a:ln>
                <a:solidFill>
                  <a:srgbClr val="1E4F71"/>
                </a:solidFill>
                <a:effectLst/>
                <a:uLnTx/>
                <a:uFillTx/>
                <a:latin typeface="Raleway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Les conseillers ont affirmé au Collectif que la santé respiratoire constitue une </a:t>
            </a:r>
            <a:r>
              <a:rPr kumimoji="0" lang="fr-FR" sz="1400" b="1" i="0" u="none" strike="noStrike" kern="100" cap="none" spc="0" normalizeH="0" baseline="0" noProof="0">
                <a:ln>
                  <a:noFill/>
                </a:ln>
                <a:solidFill>
                  <a:srgbClr val="1E4F71"/>
                </a:solidFill>
                <a:effectLst/>
                <a:uLnTx/>
                <a:uFillTx/>
                <a:latin typeface="Raleway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priorité au sein du ministère</a:t>
            </a:r>
            <a:r>
              <a:rPr kumimoji="0" lang="fr-FR" sz="1400" b="0" i="0" u="none" strike="noStrike" kern="100" cap="none" spc="0" normalizeH="0" baseline="0" noProof="0">
                <a:ln>
                  <a:noFill/>
                </a:ln>
                <a:solidFill>
                  <a:srgbClr val="1E4F71"/>
                </a:solidFill>
                <a:effectLst/>
                <a:uLnTx/>
                <a:uFillTx/>
                <a:latin typeface="Raleway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, comme en témoigne les différentes mesures mises en place comme la lutte contre le tabac ou encore les mesures d’amélioration de la qualité de l’air. </a:t>
            </a:r>
            <a:r>
              <a:rPr kumimoji="0" lang="fr-FR" sz="1400" b="1" i="0" u="none" strike="noStrike" kern="100" cap="none" spc="0" normalizeH="0" baseline="0" noProof="0">
                <a:ln>
                  <a:noFill/>
                </a:ln>
                <a:solidFill>
                  <a:srgbClr val="1E4F71"/>
                </a:solidFill>
                <a:effectLst/>
                <a:uLnTx/>
                <a:uFillTx/>
                <a:latin typeface="Raleway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Le Collectif a indiqué au ministère qu’il souhaitait obtenir une stratégie dédiée aux maladies respiratoires ;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fr-FR" sz="1400" b="0" i="0" u="none" strike="noStrike" kern="100" cap="none" spc="0" normalizeH="0" baseline="0" noProof="0">
                <a:ln>
                  <a:noFill/>
                </a:ln>
                <a:solidFill>
                  <a:srgbClr val="1E4F71"/>
                </a:solidFill>
                <a:effectLst/>
                <a:uLnTx/>
                <a:uFillTx/>
                <a:latin typeface="Raleway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Le ministère a été très à l’écoute des priorités et propositions concrètes de l’association :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fr-FR" sz="1400" b="0" i="0" u="none" strike="noStrike" kern="100" cap="none" spc="0" normalizeH="0" baseline="0" noProof="0">
                <a:ln>
                  <a:noFill/>
                </a:ln>
                <a:solidFill>
                  <a:srgbClr val="1E4F71"/>
                </a:solidFill>
                <a:effectLst/>
                <a:uLnTx/>
                <a:uFillTx/>
                <a:latin typeface="Raleway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Sur le </a:t>
            </a:r>
            <a:r>
              <a:rPr kumimoji="0" lang="fr-FR" sz="1400" b="1" i="0" u="none" strike="noStrike" kern="100" cap="none" spc="0" normalizeH="0" baseline="0" noProof="0">
                <a:ln>
                  <a:noFill/>
                </a:ln>
                <a:solidFill>
                  <a:srgbClr val="1E4F71"/>
                </a:solidFill>
                <a:effectLst/>
                <a:uLnTx/>
                <a:uFillTx/>
                <a:latin typeface="Raleway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renforcement du financement de l’APA</a:t>
            </a:r>
            <a:r>
              <a:rPr kumimoji="0" lang="fr-FR" sz="1400" b="0" i="0" u="none" strike="noStrike" kern="100" cap="none" spc="0" normalizeH="0" baseline="0" noProof="0">
                <a:ln>
                  <a:noFill/>
                </a:ln>
                <a:solidFill>
                  <a:srgbClr val="1E4F71"/>
                </a:solidFill>
                <a:effectLst/>
                <a:uLnTx/>
                <a:uFillTx/>
                <a:latin typeface="Raleway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, le Collectif a rappelé qu’il était primordial d’avancer sur ce sujet cette année. Le ministère a indiqué qu’il n’attendrait pas la fin des expérimentations mises en place pour une extension du financement à certaines pathologies et réfléchit à la détermination d’indications précises (ex. cancer, santé respiratoire, remédiation cardiaque) ; 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fr-FR" sz="1400" b="0" i="0" u="none" strike="noStrike" kern="100" cap="none" spc="0" normalizeH="0" baseline="0" noProof="0">
                <a:ln>
                  <a:noFill/>
                </a:ln>
                <a:solidFill>
                  <a:srgbClr val="1E4F71"/>
                </a:solidFill>
                <a:effectLst/>
                <a:uLnTx/>
                <a:uFillTx/>
                <a:latin typeface="Raleway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Sur la </a:t>
            </a:r>
            <a:r>
              <a:rPr kumimoji="0" lang="fr-FR" sz="1400" b="1" i="0" u="none" strike="noStrike" kern="100" cap="none" spc="0" normalizeH="0" baseline="0" noProof="0">
                <a:ln>
                  <a:noFill/>
                </a:ln>
                <a:solidFill>
                  <a:srgbClr val="1E4F71"/>
                </a:solidFill>
                <a:effectLst/>
                <a:uLnTx/>
                <a:uFillTx/>
                <a:latin typeface="Raleway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généralisation de la spirométrie aux rendez-vous de prévention à la classe d’âge 18-25 ans</a:t>
            </a:r>
            <a:r>
              <a:rPr kumimoji="0" lang="fr-FR" sz="1400" b="0" i="0" u="none" strike="noStrike" kern="100" cap="none" spc="0" normalizeH="0" baseline="0" noProof="0">
                <a:ln>
                  <a:noFill/>
                </a:ln>
                <a:solidFill>
                  <a:srgbClr val="1E4F71"/>
                </a:solidFill>
                <a:effectLst/>
                <a:uLnTx/>
                <a:uFillTx/>
                <a:latin typeface="Raleway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, les conseillers ont souhaité obtenir plus d’informations sur les racines pédiatriques de la BPCO. Le Collectif a transmis de la documentation sur le sujet ; 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fr-FR" sz="1400" b="0" i="0" u="none" strike="noStrike" kern="100" cap="none" spc="0" normalizeH="0" baseline="0" noProof="0">
                <a:ln>
                  <a:noFill/>
                </a:ln>
                <a:solidFill>
                  <a:srgbClr val="1E4F71"/>
                </a:solidFill>
                <a:effectLst/>
                <a:uLnTx/>
                <a:uFillTx/>
                <a:latin typeface="Raleway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Sur </a:t>
            </a:r>
            <a:r>
              <a:rPr kumimoji="0" lang="fr-FR" sz="1400" b="1" i="0" u="none" strike="noStrike" kern="100" cap="none" spc="0" normalizeH="0" baseline="0" noProof="0">
                <a:ln>
                  <a:noFill/>
                </a:ln>
                <a:solidFill>
                  <a:srgbClr val="1E4F71"/>
                </a:solidFill>
                <a:effectLst/>
                <a:uLnTx/>
                <a:uFillTx/>
                <a:latin typeface="Raleway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les CMEI </a:t>
            </a:r>
            <a:r>
              <a:rPr kumimoji="0" lang="fr-FR" sz="1400" b="0" i="0" u="none" strike="noStrike" kern="100" cap="none" spc="0" normalizeH="0" baseline="0" noProof="0">
                <a:ln>
                  <a:noFill/>
                </a:ln>
                <a:solidFill>
                  <a:srgbClr val="1E4F71"/>
                </a:solidFill>
                <a:effectLst/>
                <a:uLnTx/>
                <a:uFillTx/>
                <a:latin typeface="Raleway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et le besoin d’un cadrage au niveau national pour faciliter leur déploiement sur l’ensemble du territoire. 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6BD2E819-A811-24C5-6A97-2618952503BA}"/>
              </a:ext>
            </a:extLst>
          </p:cNvPr>
          <p:cNvSpPr txBox="1"/>
          <p:nvPr/>
        </p:nvSpPr>
        <p:spPr>
          <a:xfrm>
            <a:off x="4562934" y="2335810"/>
            <a:ext cx="2301648" cy="919401"/>
          </a:xfrm>
          <a:prstGeom prst="round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aleway" pitchFamily="2" charset="0"/>
                <a:ea typeface="+mn-ea"/>
                <a:cs typeface="+mn-cs"/>
              </a:rPr>
              <a:t>Baptiste THIBAULT</a:t>
            </a:r>
          </a:p>
          <a:p>
            <a:pPr marL="0" marR="0" lvl="0" indent="0" algn="ctr" defTabSz="9144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aleway" pitchFamily="2" charset="0"/>
                <a:ea typeface="+mn-ea"/>
                <a:cs typeface="+mn-cs"/>
              </a:rPr>
              <a:t>Interne en médecine et stagiaire au sein du cabinet de Catherine Vautrin</a:t>
            </a:r>
          </a:p>
        </p:txBody>
      </p:sp>
      <p:pic>
        <p:nvPicPr>
          <p:cNvPr id="15" name="Picture 2" descr="Ministère de la Santé (France) — Wikipédia">
            <a:extLst>
              <a:ext uri="{FF2B5EF4-FFF2-40B4-BE49-F238E27FC236}">
                <a16:creationId xmlns:a16="http://schemas.microsoft.com/office/drawing/2014/main" id="{1841BCF4-39BE-E11C-4B98-A0E2877DFA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9253" y="1565586"/>
            <a:ext cx="530658" cy="580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456521FC-291F-2B18-BCF6-ED3FD44CC0DC}"/>
              </a:ext>
            </a:extLst>
          </p:cNvPr>
          <p:cNvSpPr txBox="1"/>
          <p:nvPr/>
        </p:nvSpPr>
        <p:spPr>
          <a:xfrm>
            <a:off x="251460" y="6162242"/>
            <a:ext cx="11759565" cy="578882"/>
          </a:xfrm>
          <a:prstGeom prst="roundRect">
            <a:avLst/>
          </a:prstGeom>
          <a:solidFill>
            <a:schemeClr val="accent2"/>
          </a:solidFill>
        </p:spPr>
        <p:txBody>
          <a:bodyPr wrap="square">
            <a:spAutoFit/>
          </a:bodyPr>
          <a:lstStyle/>
          <a:p>
            <a:pPr marL="89535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aleway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En suivi du rendez-vous, le ministère de la Santé et de l’Accès aux soins a accordé son patronage pour le colloque annuel de l’association (voir infra).</a:t>
            </a:r>
          </a:p>
        </p:txBody>
      </p:sp>
      <p:pic>
        <p:nvPicPr>
          <p:cNvPr id="7" name="Graphique 6" descr="Poignée de main avec un remplissage uni">
            <a:extLst>
              <a:ext uri="{FF2B5EF4-FFF2-40B4-BE49-F238E27FC236}">
                <a16:creationId xmlns:a16="http://schemas.microsoft.com/office/drawing/2014/main" id="{D698DB97-1A31-BC83-2ACB-CB2DBCA7F1E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435406" y="6126461"/>
            <a:ext cx="650444" cy="650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623064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CDàR 1">
      <a:dk1>
        <a:srgbClr val="004E73"/>
      </a:dk1>
      <a:lt1>
        <a:srgbClr val="FFFFFF"/>
      </a:lt1>
      <a:dk2>
        <a:srgbClr val="259AA2"/>
      </a:dk2>
      <a:lt2>
        <a:srgbClr val="DBEFF9"/>
      </a:lt2>
      <a:accent1>
        <a:srgbClr val="259AA2"/>
      </a:accent1>
      <a:accent2>
        <a:srgbClr val="E1B107"/>
      </a:accent2>
      <a:accent3>
        <a:srgbClr val="D54190"/>
      </a:accent3>
      <a:accent4>
        <a:srgbClr val="B1C2C7"/>
      </a:accent4>
      <a:accent5>
        <a:srgbClr val="EDF4F4"/>
      </a:accent5>
      <a:accent6>
        <a:srgbClr val="D54190"/>
      </a:accent6>
      <a:hlink>
        <a:srgbClr val="F49100"/>
      </a:hlink>
      <a:folHlink>
        <a:srgbClr val="85DFD0"/>
      </a:folHlink>
    </a:clrScheme>
    <a:fontScheme name="Custom 6">
      <a:majorFont>
        <a:latin typeface="Glacial Indifference"/>
        <a:ea typeface=""/>
        <a:cs typeface=""/>
      </a:majorFont>
      <a:minorFont>
        <a:latin typeface="La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E172306ABE13C428C81A6E3D94C5F5E" ma:contentTypeVersion="4" ma:contentTypeDescription="Create a new document." ma:contentTypeScope="" ma:versionID="bcd820171edac76d3e61de8b26e4ca7f">
  <xsd:schema xmlns:xsd="http://www.w3.org/2001/XMLSchema" xmlns:xs="http://www.w3.org/2001/XMLSchema" xmlns:p="http://schemas.microsoft.com/office/2006/metadata/properties" xmlns:ns2="68af447f-913f-4336-9b4d-5cf54f2f04b3" xmlns:ns3="fa0c5862-082f-4e4f-8fcd-03e33894d91e" xmlns:ns4="9acba179-a444-4d23-a948-69f60c3d8b36" xmlns:ns5="83133aef-1c97-44f6-b49b-cd4c1df037c5" targetNamespace="http://schemas.microsoft.com/office/2006/metadata/properties" ma:root="true" ma:fieldsID="a8e90eaff718e1076afb80e9be11050e" ns2:_="" ns3:_="" ns4:_="" ns5:_="">
    <xsd:import namespace="68af447f-913f-4336-9b4d-5cf54f2f04b3"/>
    <xsd:import namespace="fa0c5862-082f-4e4f-8fcd-03e33894d91e"/>
    <xsd:import namespace="9acba179-a444-4d23-a948-69f60c3d8b36"/>
    <xsd:import namespace="83133aef-1c97-44f6-b49b-cd4c1df037c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4:lcf76f155ced4ddcb4097134ff3c332f" minOccurs="0"/>
                <xsd:element ref="ns5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af447f-913f-4336-9b4d-5cf54f2f04b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a0c5862-082f-4e4f-8fcd-03e33894d91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cba179-a444-4d23-a948-69f60c3d8b36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5492ec7a-3295-4255-bcf5-bd02dae10c1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133aef-1c97-44f6-b49b-cd4c1df037c5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7aa6ac0f-938a-462c-98dc-27298901d11d}" ma:internalName="TaxCatchAll" ma:showField="CatchAllData" ma:web="83133aef-1c97-44f6-b49b-cd4c1df037c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3133aef-1c97-44f6-b49b-cd4c1df037c5" xsi:nil="true"/>
    <lcf76f155ced4ddcb4097134ff3c332f xmlns="9acba179-a444-4d23-a948-69f60c3d8b36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E0BB923-7BFB-4E28-8396-F0B2B1F60379}"/>
</file>

<file path=customXml/itemProps2.xml><?xml version="1.0" encoding="utf-8"?>
<ds:datastoreItem xmlns:ds="http://schemas.openxmlformats.org/officeDocument/2006/customXml" ds:itemID="{BC221E7D-6A50-448D-BE20-BBE5004928EC}"/>
</file>

<file path=customXml/itemProps3.xml><?xml version="1.0" encoding="utf-8"?>
<ds:datastoreItem xmlns:ds="http://schemas.openxmlformats.org/officeDocument/2006/customXml" ds:itemID="{557ABF5F-841F-4074-BA4D-FE7D9991C335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297</Words>
  <Application>Microsoft Office PowerPoint</Application>
  <PresentationFormat>Grand écran</PresentationFormat>
  <Paragraphs>15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</vt:i4>
      </vt:variant>
    </vt:vector>
  </HeadingPairs>
  <TitlesOfParts>
    <vt:vector size="10" baseType="lpstr">
      <vt:lpstr>Aptos</vt:lpstr>
      <vt:lpstr>Aptos Display</vt:lpstr>
      <vt:lpstr>Arial</vt:lpstr>
      <vt:lpstr>Calibri</vt:lpstr>
      <vt:lpstr>Courier New</vt:lpstr>
      <vt:lpstr>Raleway</vt:lpstr>
      <vt:lpstr>Wingdings</vt:lpstr>
      <vt:lpstr>Thème Office</vt:lpstr>
      <vt:lpstr>Office Theme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Nayla Khebibeche</dc:creator>
  <cp:lastModifiedBy>Nayla Khebibeche</cp:lastModifiedBy>
  <cp:revision>1</cp:revision>
  <dcterms:created xsi:type="dcterms:W3CDTF">2025-07-21T15:06:50Z</dcterms:created>
  <dcterms:modified xsi:type="dcterms:W3CDTF">2025-07-21T15:06:57Z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0x0101007E172306ABE13C428C81A6E3D94C5F5E</vt:lpwstr>
  </property>
</Properties>
</file>